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E0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FA1876-AE02-4D96-AEB5-B55F275D02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ECD3BEA-2AEA-44BE-9F98-C9FCBC9F2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007297D-BC71-4B4F-AE33-70768A6C3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B9D80-0AE0-4FA6-870D-BBEF8E5443DC}" type="datetimeFigureOut">
              <a:rPr lang="es-MX" smtClean="0"/>
              <a:t>24/06/2025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70D504-65DB-4DA9-8720-37000A151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1FC261-861D-46D9-A1E4-037F4E3F5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A3D52-7AC1-440F-AB53-3D36C910E4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46260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7BB2DB-1800-4053-BCD7-67EAFA984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2E66B13-6F53-42D7-A929-1FBC8B4385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772505-F5EF-40C4-82F0-A1D82E015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B9D80-0AE0-4FA6-870D-BBEF8E5443DC}" type="datetimeFigureOut">
              <a:rPr lang="es-MX" smtClean="0"/>
              <a:t>24/06/2025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6C23F6-C3EF-43A0-BBC3-38F0F9558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3226357-4195-418F-953D-D9C753497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A3D52-7AC1-440F-AB53-3D36C910E4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31299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EA4E80E-7B19-495B-A323-A80A3BAAA8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1E839A0-0675-4665-AE54-D9560DE256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6DA0600-51A7-415D-BFB9-70551C750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B9D80-0AE0-4FA6-870D-BBEF8E5443DC}" type="datetimeFigureOut">
              <a:rPr lang="es-MX" smtClean="0"/>
              <a:t>24/06/2025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B09253-0EBF-4953-8586-70AF2D0FD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881B41-4BA5-4BA2-9E7E-143AB66A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A3D52-7AC1-440F-AB53-3D36C910E4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53046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9DC087-4603-4841-ACE9-27C9E8AE0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EB2F077-B135-4469-96BA-563F0C2C8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07D80CD-B91B-49DB-BBF2-7430084E6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B9D80-0AE0-4FA6-870D-BBEF8E5443DC}" type="datetimeFigureOut">
              <a:rPr lang="es-MX" smtClean="0"/>
              <a:t>24/06/2025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E961A9-2322-47AF-A6C9-C9D7A1D02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5E34200-BC83-483A-AF0C-7468D48F5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A3D52-7AC1-440F-AB53-3D36C910E4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8561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EFA1B5-BF90-43BA-89F2-16B446A48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40E305-333A-4462-BFCF-D3D9E5CFB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F0B8A2-3323-4E95-BF68-E1654E30B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B9D80-0AE0-4FA6-870D-BBEF8E5443DC}" type="datetimeFigureOut">
              <a:rPr lang="es-MX" smtClean="0"/>
              <a:t>24/06/2025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E0E86F-7842-4910-97C0-65B84F441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B5E28F-DCDA-44ED-99D9-EBA86A8FF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A3D52-7AC1-440F-AB53-3D36C910E4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07385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8940DC-48B1-4360-A9CE-2A5DD531A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CAA6069-3A1A-4AFC-978A-2086218553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C20A41E-7F05-4315-90A3-1B1E3B4ED4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3E07F6A-B97F-4063-B29B-E247ECE8D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B9D80-0AE0-4FA6-870D-BBEF8E5443DC}" type="datetimeFigureOut">
              <a:rPr lang="es-MX" smtClean="0"/>
              <a:t>24/06/2025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8D1C979-268C-45AE-AE64-408118E47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B6A4F81-1C2F-41EE-B52D-94D32D303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A3D52-7AC1-440F-AB53-3D36C910E4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77462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82E8A3-29AE-49AA-A0D4-7EB596422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5D88F9-C6BC-4AD8-AF38-79F3C4E180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D55E91E-256A-4731-9064-9D516D47A4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A649400-0C0A-46FB-A576-ED1675A82E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937A431-E5DB-4CFF-8686-98848F80FC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A47193B-3407-4936-A193-922718AE3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B9D80-0AE0-4FA6-870D-BBEF8E5443DC}" type="datetimeFigureOut">
              <a:rPr lang="es-MX" smtClean="0"/>
              <a:t>24/06/2025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266AC7D-A258-4FBA-B1E5-90853D433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8640860-70FD-4FB3-B611-91C059D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A3D52-7AC1-440F-AB53-3D36C910E4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0410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24394D-D2BA-41C8-ACC6-2B0C87E6B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8AE6105-2E91-4FBB-9196-184ABBE70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B9D80-0AE0-4FA6-870D-BBEF8E5443DC}" type="datetimeFigureOut">
              <a:rPr lang="es-MX" smtClean="0"/>
              <a:t>24/06/2025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BE70D09-D5CC-482B-8B1F-A4B230308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671BFD8-9D51-4B41-B722-1FDFCF13D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A3D52-7AC1-440F-AB53-3D36C910E4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17783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13E343F-EC02-46E0-9E2C-83E1A9974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B9D80-0AE0-4FA6-870D-BBEF8E5443DC}" type="datetimeFigureOut">
              <a:rPr lang="es-MX" smtClean="0"/>
              <a:t>24/06/2025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6BAAE94-5939-4B18-A8C8-94E02D8AB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C81D588-A77D-4260-BF49-7C77555E3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A3D52-7AC1-440F-AB53-3D36C910E4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839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E95D75-E81E-4BE7-81E8-B8D67D9DC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53522E-ED4E-4389-B9C2-1EA7CEF056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0B510AD-D422-489D-9050-40E0B313BB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1BE89AE-B985-4862-AB4D-ABFEC3CED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B9D80-0AE0-4FA6-870D-BBEF8E5443DC}" type="datetimeFigureOut">
              <a:rPr lang="es-MX" smtClean="0"/>
              <a:t>24/06/2025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1463227-2896-49ED-82A8-F8FFE5673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CC9ED22-232C-433D-A490-D413D9B24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A3D52-7AC1-440F-AB53-3D36C910E4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66252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132619-4751-4A4F-9C75-1A636DE74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304BBE9-D4A8-4739-8AC4-9409996B3A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CDDDE20-F112-48CF-9EDE-1C2B45DAAE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2A1CEAA-5D69-45F6-8D24-0E358956E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B9D80-0AE0-4FA6-870D-BBEF8E5443DC}" type="datetimeFigureOut">
              <a:rPr lang="es-MX" smtClean="0"/>
              <a:t>24/06/2025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0565246-F24B-4306-95FB-B410EA8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EAA6811-5FBB-4DFD-8DBD-5D1D0BEB8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A3D52-7AC1-440F-AB53-3D36C910E4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278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E337C11-4605-4049-92B2-0E3D71525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CA8FB89-17B5-44C2-9011-AD9C451C1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17B765-7501-407E-AD1C-080ACE5D10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B9D80-0AE0-4FA6-870D-BBEF8E5443DC}" type="datetimeFigureOut">
              <a:rPr lang="es-MX" smtClean="0"/>
              <a:t>24/06/2025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CBD067-77DE-4A7D-AAA6-2AA800E294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29FE3E-5A8A-4BCC-B247-71588E27E0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A3D52-7AC1-440F-AB53-3D36C910E45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4777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578A1B4-C540-483B-9DDE-631F74ABC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D175AB-6C2D-4DFC-B4C1-139D61825E63}"/>
              </a:ext>
            </a:extLst>
          </p:cNvPr>
          <p:cNvSpPr txBox="1">
            <a:spLocks/>
          </p:cNvSpPr>
          <p:nvPr/>
        </p:nvSpPr>
        <p:spPr>
          <a:xfrm>
            <a:off x="5901017" y="5585014"/>
            <a:ext cx="5941359" cy="54684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MX" sz="2000" i="1" dirty="0">
                <a:solidFill>
                  <a:schemeClr val="bg1"/>
                </a:solidFill>
              </a:rPr>
              <a:t>Sermón escrito por: </a:t>
            </a:r>
            <a:r>
              <a:rPr lang="es-MX" sz="2000" b="1" i="1" dirty="0">
                <a:solidFill>
                  <a:schemeClr val="bg1"/>
                </a:solidFill>
              </a:rPr>
              <a:t>Pr. Víctor Manuel Martínez Bautista</a:t>
            </a:r>
            <a:br>
              <a:rPr lang="es-MX" sz="2000" i="1" dirty="0">
                <a:solidFill>
                  <a:schemeClr val="bg1"/>
                </a:solidFill>
              </a:rPr>
            </a:br>
            <a:r>
              <a:rPr lang="es-MX" sz="1500" i="1" dirty="0">
                <a:solidFill>
                  <a:schemeClr val="bg1"/>
                </a:solidFill>
              </a:rPr>
              <a:t>Director de Ministerios Juveniles UMSE</a:t>
            </a:r>
            <a:endParaRPr lang="es-MX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167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66CCEBB-05E8-4290-95E2-D552D39B4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029" y="2163083"/>
            <a:ext cx="6459071" cy="194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87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A1CA90-AB8F-4579-90E5-52EF3B129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4800" b="1" dirty="0">
                <a:solidFill>
                  <a:srgbClr val="F2E0B1"/>
                </a:solidFill>
                <a:latin typeface="Impact" panose="020B0806030902050204" pitchFamily="34" charset="0"/>
                <a:ea typeface="Tahoma" panose="020B0604030504040204" pitchFamily="34" charset="0"/>
                <a:cs typeface="Segoe UI" panose="020B0502040204020203" pitchFamily="34" charset="0"/>
              </a:rPr>
              <a:t>VIVIR CON PROPÓSITO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A0BB10-5B71-424B-943D-08B06E16E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Vivimos en un mundo cambiante que desafía nuestra identidad y propósito, especialmente para los jóvenes de la Generación Z. </a:t>
            </a:r>
          </a:p>
          <a:p>
            <a:pPr marL="0" indent="0">
              <a:buNone/>
            </a:pPr>
            <a:r>
              <a:rPr lang="es-MX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historia de Daniel y sus amigos nos muestra que, incluso en medio de la adversidad, es posible vivir con fidelidad y propósito. </a:t>
            </a:r>
          </a:p>
          <a:p>
            <a:pPr marL="0" indent="0">
              <a:buNone/>
            </a:pPr>
            <a:r>
              <a:rPr lang="es-MX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Ellos enfrentaron un entorno hostil, pero se mantuvieron firmes en su fe, recordándonos que fuimos creados con un propósito divino que vale la pena defender.</a:t>
            </a:r>
          </a:p>
        </p:txBody>
      </p:sp>
    </p:spTree>
    <p:extLst>
      <p:ext uri="{BB962C8B-B14F-4D97-AF65-F5344CB8AC3E}">
        <p14:creationId xmlns:p14="http://schemas.microsoft.com/office/powerpoint/2010/main" val="3336186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A9FB9B-659D-46E3-8D81-08DAA3A5D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342" y="876229"/>
            <a:ext cx="4693024" cy="51055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Dios tenía un propósito para Daniel y sus amigos, pero Babilonia buscaba cambiar su cultura e identidad antes de que sirvieran al rey. </a:t>
            </a:r>
          </a:p>
          <a:p>
            <a:pPr marL="0" indent="0">
              <a:buNone/>
            </a:pPr>
            <a:r>
              <a:rPr lang="es-MX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objetivo del enemigo era borrar en ellos el propósito divino y alejarlos de su verdadera misión.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853FF4A-4027-4808-A68C-0C56F74F1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413" y="1158618"/>
            <a:ext cx="6095999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573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562699-F15A-4409-8B0A-478F3C986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585" y="365125"/>
            <a:ext cx="10515600" cy="1325563"/>
          </a:xfrm>
        </p:spPr>
        <p:txBody>
          <a:bodyPr/>
          <a:lstStyle/>
          <a:p>
            <a:r>
              <a:rPr lang="es-MX" sz="4400" b="1" dirty="0">
                <a:solidFill>
                  <a:srgbClr val="F2E0B1"/>
                </a:solidFill>
                <a:latin typeface="Impact" panose="020B0806030902050204" pitchFamily="34" charset="0"/>
                <a:ea typeface="Tahoma" panose="020B0604030504040204" pitchFamily="34" charset="0"/>
                <a:cs typeface="Segoe UI" panose="020B0502040204020203" pitchFamily="34" charset="0"/>
              </a:rPr>
              <a:t>INTENTARON CAMBIAR SU EDUCACIÓN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0EC8BE-732A-49CD-9CFE-EC97A5629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585" y="1332565"/>
            <a:ext cx="5750859" cy="501444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s-MX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Babilonia intentó transformar la mente de Daniel y sus amigos mediante una educación pagana. Se les enseñó ciencia, lenguas, literatura y prácticas religiosas babilónicas.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s-MX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 embargo, decidieron ser fieles a Dios y no dejarse moldear por esa cultura. Su obediencia les permitió mantenerse firmes en su propósito.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A637CB7-EA54-4525-8B4E-72AE59C5B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360" y="1577041"/>
            <a:ext cx="5555876" cy="3703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361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85F645-30FB-4325-BCEA-A6975C824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365125"/>
            <a:ext cx="10515600" cy="1325563"/>
          </a:xfrm>
        </p:spPr>
        <p:txBody>
          <a:bodyPr/>
          <a:lstStyle/>
          <a:p>
            <a:r>
              <a:rPr lang="es-MX" sz="4400" b="1" dirty="0">
                <a:solidFill>
                  <a:srgbClr val="F2E0B1"/>
                </a:solidFill>
                <a:latin typeface="Impact" panose="020B0806030902050204" pitchFamily="34" charset="0"/>
                <a:ea typeface="Tahoma" panose="020B0604030504040204" pitchFamily="34" charset="0"/>
                <a:cs typeface="Segoe UI" panose="020B0502040204020203" pitchFamily="34" charset="0"/>
              </a:rPr>
              <a:t>INTENTARON CAMBIAR SU ALIMENTACIÓN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1BECB0-D34F-44C6-8048-FA2B80E43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431177"/>
            <a:ext cx="5679141" cy="487997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MX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rey les ofreció alimentos dedicados a ídolos. Rechazar esa comida era rechazar un pacto con Babilonia. Daniel y sus amigos pidieron una dieta basada en los principios de Dios y fueron bendecidos con salud y sabiduría.</a:t>
            </a:r>
          </a:p>
          <a:p>
            <a:pPr marL="0" indent="0">
              <a:buNone/>
            </a:pPr>
            <a:r>
              <a:rPr lang="es-MX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 fieles en lo pequeño fortalece nuestra capacidad de permanecer firmes en lo grande.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6D3D0E9-1233-4AAA-A6D7-C1EAE2C3C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9" y="1798917"/>
            <a:ext cx="5679142" cy="3786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6611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85F645-30FB-4325-BCEA-A6975C824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365125"/>
            <a:ext cx="10515600" cy="1325563"/>
          </a:xfrm>
        </p:spPr>
        <p:txBody>
          <a:bodyPr/>
          <a:lstStyle/>
          <a:p>
            <a:r>
              <a:rPr lang="es-MX" sz="4400" b="1" dirty="0">
                <a:solidFill>
                  <a:srgbClr val="F2E0B1"/>
                </a:solidFill>
                <a:latin typeface="Impact" panose="020B0806030902050204" pitchFamily="34" charset="0"/>
                <a:ea typeface="Tahoma" panose="020B0604030504040204" pitchFamily="34" charset="0"/>
                <a:cs typeface="Segoe UI" panose="020B0502040204020203" pitchFamily="34" charset="0"/>
              </a:rPr>
              <a:t>CAMBIO EN SU IDENTIDAD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1BECB0-D34F-44C6-8048-FA2B80E43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431177"/>
            <a:ext cx="5679141" cy="48799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 jóvenes hebreos recibieron nombres babilónicos con significados paganos, intentando borrar su identidad espiritual.</a:t>
            </a:r>
          </a:p>
          <a:p>
            <a:pPr marL="0" indent="0">
              <a:buNone/>
            </a:pPr>
            <a:r>
              <a:rPr lang="es-MX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Pero, aunque les cambiaron el nombre, no pudieron cambiar su corazón. Ellos siguieron fieles al Dios verdadero.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6D3D0E9-1233-4AAA-A6D7-C1EAE2C3C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4942" y="1535953"/>
            <a:ext cx="5679141" cy="3786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4869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5A6710-BC3F-4471-8E01-9A9CB4CFF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84201"/>
            <a:ext cx="10515600" cy="3124351"/>
          </a:xfrm>
        </p:spPr>
        <p:txBody>
          <a:bodyPr>
            <a:noAutofit/>
          </a:bodyPr>
          <a:lstStyle/>
          <a:p>
            <a:r>
              <a:rPr lang="es-MX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Nuestra verdadera identidad está en Dios. El mundo puede intentar etiquetarnos, pero debemos recordar quiénes somos en Cristo.</a:t>
            </a:r>
            <a:br>
              <a:rPr lang="es-MX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s-MX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MX" sz="28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“Dios llama a jóvenes de corazón incorrupto, fuertes y valientes...”— Elena G. de White, Mensajes para los jóvenes, p. 16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8A82F321-35E0-4384-BC36-5698810189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6963517"/>
              </p:ext>
            </p:extLst>
          </p:nvPr>
        </p:nvGraphicFramePr>
        <p:xfrm>
          <a:off x="627530" y="562433"/>
          <a:ext cx="10936939" cy="2721768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2047282">
                  <a:extLst>
                    <a:ext uri="{9D8B030D-6E8A-4147-A177-3AD203B41FA5}">
                      <a16:colId xmlns:a16="http://schemas.microsoft.com/office/drawing/2014/main" val="1986794202"/>
                    </a:ext>
                  </a:extLst>
                </a:gridCol>
                <a:gridCol w="3432048">
                  <a:extLst>
                    <a:ext uri="{9D8B030D-6E8A-4147-A177-3AD203B41FA5}">
                      <a16:colId xmlns:a16="http://schemas.microsoft.com/office/drawing/2014/main" val="2379046929"/>
                    </a:ext>
                  </a:extLst>
                </a:gridCol>
                <a:gridCol w="2378540">
                  <a:extLst>
                    <a:ext uri="{9D8B030D-6E8A-4147-A177-3AD203B41FA5}">
                      <a16:colId xmlns:a16="http://schemas.microsoft.com/office/drawing/2014/main" val="2662608077"/>
                    </a:ext>
                  </a:extLst>
                </a:gridCol>
                <a:gridCol w="3079069">
                  <a:extLst>
                    <a:ext uri="{9D8B030D-6E8A-4147-A177-3AD203B41FA5}">
                      <a16:colId xmlns:a16="http://schemas.microsoft.com/office/drawing/2014/main" val="2044641433"/>
                    </a:ext>
                  </a:extLst>
                </a:gridCol>
              </a:tblGrid>
              <a:tr h="520422"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Nombre hebreo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Significado hebreo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Nombre babilónico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Significado babilónico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1260043"/>
                  </a:ext>
                </a:extLst>
              </a:tr>
              <a:tr h="520422"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Daniel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“Mi Dios es Juez”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b="1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Beltzasar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“</a:t>
                      </a:r>
                      <a:r>
                        <a:rPr lang="es-MX" b="1" dirty="0" err="1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Nebo</a:t>
                      </a:r>
                      <a:r>
                        <a:rPr lang="es-MX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protege mi vida”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0609187"/>
                  </a:ext>
                </a:extLst>
              </a:tr>
              <a:tr h="520422">
                <a:tc>
                  <a:txBody>
                    <a:bodyPr/>
                    <a:lstStyle/>
                    <a:p>
                      <a:r>
                        <a:rPr lang="es-MX" b="1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Ananías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“Jehová ha mostrado gracia”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Sadrac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“El mandato de </a:t>
                      </a:r>
                      <a:r>
                        <a:rPr lang="es-MX" b="1" dirty="0" err="1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Aku</a:t>
                      </a:r>
                      <a:r>
                        <a:rPr lang="es-MX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”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3318455"/>
                  </a:ext>
                </a:extLst>
              </a:tr>
              <a:tr h="520422">
                <a:tc>
                  <a:txBody>
                    <a:bodyPr/>
                    <a:lstStyle/>
                    <a:p>
                      <a:r>
                        <a:rPr lang="es-MX" b="1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Misael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“¿Quién es lo que Dios es?”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b="1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Mesac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“¿Quién es como </a:t>
                      </a:r>
                      <a:r>
                        <a:rPr lang="es-MX" b="1" dirty="0" err="1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Aku</a:t>
                      </a:r>
                      <a:r>
                        <a:rPr lang="es-MX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?”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4531751"/>
                  </a:ext>
                </a:extLst>
              </a:tr>
              <a:tr h="520422">
                <a:tc>
                  <a:txBody>
                    <a:bodyPr/>
                    <a:lstStyle/>
                    <a:p>
                      <a:r>
                        <a:rPr lang="es-MX" b="1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Azarías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“Jehová ha ayudado”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Abed-</a:t>
                      </a:r>
                      <a:r>
                        <a:rPr lang="es-MX" b="1" dirty="0" err="1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Nego</a:t>
                      </a:r>
                      <a:endParaRPr lang="es-MX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“Siervo del dios </a:t>
                      </a:r>
                      <a:r>
                        <a:rPr lang="es-MX" b="1" dirty="0" err="1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Nebo</a:t>
                      </a:r>
                      <a:r>
                        <a:rPr lang="es-MX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”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42201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9337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06D653-B667-4FE4-BB78-B769D6A93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solidFill>
                  <a:srgbClr val="F2E0B1"/>
                </a:solidFill>
                <a:latin typeface="Impact" panose="020B0806030902050204" pitchFamily="34" charset="0"/>
              </a:rPr>
              <a:t>Daniel y sus amigos eligieron vivir con propósito y fidelidad a Dios.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071305-3EAB-477B-BC9B-606B8F8D7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3908"/>
            <a:ext cx="7239000" cy="45931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MX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medio de un mundo que intentaba cambiar su identidad, se mantuvieron firmes y fueron honrados por su lealtad. </a:t>
            </a:r>
          </a:p>
          <a:p>
            <a:pPr marL="0" indent="0">
              <a:buNone/>
            </a:pPr>
            <a:r>
              <a:rPr lang="es-MX" sz="3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 tú, </a:t>
            </a:r>
            <a:r>
              <a:rPr lang="es-MX" sz="3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Conquistador: </a:t>
            </a:r>
            <a:r>
              <a:rPr lang="es-MX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</a:t>
            </a:r>
            <a:r>
              <a:rPr lang="es-MX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 conformas con el mundo o eliges ser diferente para hacer la voluntad de Dios? </a:t>
            </a:r>
          </a:p>
          <a:p>
            <a:pPr marL="0" indent="0">
              <a:buNone/>
            </a:pPr>
            <a:r>
              <a:rPr lang="es-MX" sz="3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Sé un ejemplo de fe, integridad y valor. No vivas según los eventos que enfrentas, sino por el Dios en quien crees.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413BC10-77A2-46C4-830A-F5BA012F6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459" y="1191318"/>
            <a:ext cx="2987541" cy="5328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5331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DC3F78-6C56-4231-8A81-34CD22E6B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20471"/>
            <a:ext cx="10515600" cy="201705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MX" sz="3600" b="1" dirty="0">
                <a:solidFill>
                  <a:schemeClr val="bg1"/>
                </a:solidFill>
              </a:rPr>
              <a:t>“La mayor necesidad del mundo es la de hombres que no se vendan ni se compren... que se mantengan de parte de la justicia, aunque se desplomen los cielos.”</a:t>
            </a:r>
          </a:p>
          <a:p>
            <a:pPr marL="0" indent="0" algn="ctr">
              <a:buNone/>
            </a:pPr>
            <a:r>
              <a:rPr lang="es-MX" sz="3200" i="1" dirty="0">
                <a:solidFill>
                  <a:schemeClr val="bg1"/>
                </a:solidFill>
              </a:rPr>
              <a:t>Elena G. de White, La educación, p. 54</a:t>
            </a:r>
          </a:p>
        </p:txBody>
      </p:sp>
    </p:spTree>
    <p:extLst>
      <p:ext uri="{BB962C8B-B14F-4D97-AF65-F5344CB8AC3E}">
        <p14:creationId xmlns:p14="http://schemas.microsoft.com/office/powerpoint/2010/main" val="15094846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537</Words>
  <Application>Microsoft Office PowerPoint</Application>
  <PresentationFormat>Panorámica</PresentationFormat>
  <Paragraphs>43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Impact</vt:lpstr>
      <vt:lpstr>Tahoma</vt:lpstr>
      <vt:lpstr>Tema de Office</vt:lpstr>
      <vt:lpstr>Presentación de PowerPoint</vt:lpstr>
      <vt:lpstr>VIVIR CON PROPÓSITO</vt:lpstr>
      <vt:lpstr>Presentación de PowerPoint</vt:lpstr>
      <vt:lpstr>INTENTARON CAMBIAR SU EDUCACIÓN</vt:lpstr>
      <vt:lpstr>INTENTARON CAMBIAR SU ALIMENTACIÓN</vt:lpstr>
      <vt:lpstr>CAMBIO EN SU IDENTIDAD</vt:lpstr>
      <vt:lpstr>Nuestra verdadera identidad está en Dios. El mundo puede intentar etiquetarnos, pero debemos recordar quiénes somos en Cristo.  “Dios llama a jóvenes de corazón incorrupto, fuertes y valientes...”— Elena G. de White, Mensajes para los jóvenes, p. 16</vt:lpstr>
      <vt:lpstr>Daniel y sus amigos eligieron vivir con propósito y fidelidad a Dios.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adrian montes de oca</dc:creator>
  <cp:lastModifiedBy>adrian montes de oca</cp:lastModifiedBy>
  <cp:revision>5</cp:revision>
  <dcterms:created xsi:type="dcterms:W3CDTF">2025-05-21T03:28:54Z</dcterms:created>
  <dcterms:modified xsi:type="dcterms:W3CDTF">2025-06-25T02:18:30Z</dcterms:modified>
</cp:coreProperties>
</file>