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18288000" cy="10287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802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26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599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0">
                <a:solidFill>
                  <a:srgbClr val="EC1B24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0">
                <a:solidFill>
                  <a:srgbClr val="EC1B24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19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0" i="0">
                <a:solidFill>
                  <a:srgbClr val="EC1B24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8" y="0"/>
                </a:lnTo>
                <a:lnTo>
                  <a:pt x="1828799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B9E7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9718" y="650643"/>
            <a:ext cx="16288562" cy="1938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0" i="0">
                <a:solidFill>
                  <a:srgbClr val="EC1B24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68732" y="5049371"/>
            <a:ext cx="16150535" cy="5209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59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6999"/>
                </a:lnTo>
                <a:lnTo>
                  <a:pt x="0" y="10286999"/>
                </a:lnTo>
                <a:lnTo>
                  <a:pt x="0" y="0"/>
                </a:lnTo>
              </a:path>
            </a:pathLst>
          </a:custGeom>
          <a:solidFill>
            <a:srgbClr val="B8E7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0420" y="631318"/>
            <a:ext cx="17150403" cy="7454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5400" y="-342900"/>
            <a:ext cx="8686798" cy="73818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D0E33DC-0C95-7128-80EB-04FC5182055A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7A3E715-B434-3120-2603-40A1C002DF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680894"/>
            <a:ext cx="6249951" cy="24684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9730" y="1384817"/>
            <a:ext cx="16748269" cy="8722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02117" y="3494165"/>
            <a:ext cx="7685881" cy="5762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98320" y="7429045"/>
            <a:ext cx="1257299" cy="1171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71740" y="3169747"/>
            <a:ext cx="8825230" cy="7100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3714" marR="2307590" indent="-515620">
              <a:lnSpc>
                <a:spcPct val="105500"/>
              </a:lnSpc>
              <a:tabLst>
                <a:tab pos="2299335" algn="l"/>
                <a:tab pos="3404235" algn="l"/>
                <a:tab pos="4689475" algn="l"/>
                <a:tab pos="5798185" algn="l"/>
              </a:tabLst>
            </a:pPr>
            <a:r>
              <a:rPr sz="5450" spc="350" dirty="0">
                <a:latin typeface="Lucida Sans"/>
                <a:cs typeface="Lucida Sans"/>
              </a:rPr>
              <a:t>2</a:t>
            </a:r>
            <a:r>
              <a:rPr sz="5450" spc="-225" dirty="0">
                <a:latin typeface="Lucida Sans"/>
                <a:cs typeface="Lucida Sans"/>
              </a:rPr>
              <a:t>.</a:t>
            </a:r>
            <a:r>
              <a:rPr sz="5450" dirty="0">
                <a:latin typeface="Lucida Sans"/>
                <a:cs typeface="Lucida Sans"/>
              </a:rPr>
              <a:t>	</a:t>
            </a:r>
            <a:r>
              <a:rPr sz="5450" spc="865" dirty="0">
                <a:latin typeface="Lucida Sans"/>
                <a:cs typeface="Lucida Sans"/>
              </a:rPr>
              <a:t>E</a:t>
            </a:r>
            <a:r>
              <a:rPr sz="5450" spc="505" dirty="0">
                <a:latin typeface="Lucida Sans"/>
                <a:cs typeface="Lucida Sans"/>
              </a:rPr>
              <a:t>s</a:t>
            </a:r>
            <a:r>
              <a:rPr sz="5450" spc="675" dirty="0">
                <a:latin typeface="Lucida Sans"/>
                <a:cs typeface="Lucida Sans"/>
              </a:rPr>
              <a:t>c</a:t>
            </a:r>
            <a:r>
              <a:rPr sz="5450" spc="150" dirty="0">
                <a:latin typeface="Lucida Sans"/>
                <a:cs typeface="Lucida Sans"/>
              </a:rPr>
              <a:t>u</a:t>
            </a:r>
            <a:r>
              <a:rPr sz="5450" spc="675" dirty="0">
                <a:latin typeface="Lucida Sans"/>
                <a:cs typeface="Lucida Sans"/>
              </a:rPr>
              <a:t>c</a:t>
            </a:r>
            <a:r>
              <a:rPr sz="5450" spc="250" dirty="0">
                <a:latin typeface="Lucida Sans"/>
                <a:cs typeface="Lucida Sans"/>
              </a:rPr>
              <a:t>h</a:t>
            </a:r>
            <a:r>
              <a:rPr sz="5450" spc="390" dirty="0">
                <a:latin typeface="Lucida Sans"/>
                <a:cs typeface="Lucida Sans"/>
              </a:rPr>
              <a:t>a</a:t>
            </a:r>
            <a:r>
              <a:rPr sz="5450" dirty="0">
                <a:latin typeface="Lucida Sans"/>
                <a:cs typeface="Lucida Sans"/>
              </a:rPr>
              <a:t>	</a:t>
            </a:r>
            <a:r>
              <a:rPr sz="5450" spc="600" dirty="0">
                <a:latin typeface="Lucida Sans"/>
                <a:cs typeface="Lucida Sans"/>
              </a:rPr>
              <a:t>l</a:t>
            </a:r>
            <a:r>
              <a:rPr sz="5450" spc="390" dirty="0">
                <a:latin typeface="Lucida Sans"/>
                <a:cs typeface="Lucida Sans"/>
              </a:rPr>
              <a:t>a</a:t>
            </a:r>
            <a:r>
              <a:rPr sz="5450" spc="220" dirty="0">
                <a:latin typeface="Lucida Sans"/>
                <a:cs typeface="Lucida Sans"/>
              </a:rPr>
              <a:t> </a:t>
            </a:r>
            <a:r>
              <a:rPr sz="5450" spc="685" dirty="0">
                <a:latin typeface="Lucida Sans"/>
                <a:cs typeface="Lucida Sans"/>
              </a:rPr>
              <a:t>v</a:t>
            </a:r>
            <a:r>
              <a:rPr sz="5450" spc="105" dirty="0">
                <a:latin typeface="Lucida Sans"/>
                <a:cs typeface="Lucida Sans"/>
              </a:rPr>
              <a:t>o</a:t>
            </a:r>
            <a:r>
              <a:rPr sz="5450" spc="-160" dirty="0">
                <a:latin typeface="Lucida Sans"/>
                <a:cs typeface="Lucida Sans"/>
              </a:rPr>
              <a:t>z</a:t>
            </a:r>
            <a:r>
              <a:rPr sz="5450" dirty="0">
                <a:latin typeface="Lucida Sans"/>
                <a:cs typeface="Lucida Sans"/>
              </a:rPr>
              <a:t>	</a:t>
            </a:r>
            <a:r>
              <a:rPr sz="5450" spc="250" dirty="0">
                <a:latin typeface="Lucida Sans"/>
                <a:cs typeface="Lucida Sans"/>
              </a:rPr>
              <a:t>d</a:t>
            </a:r>
            <a:r>
              <a:rPr sz="5450" spc="605" dirty="0">
                <a:latin typeface="Lucida Sans"/>
                <a:cs typeface="Lucida Sans"/>
              </a:rPr>
              <a:t>e</a:t>
            </a:r>
            <a:r>
              <a:rPr sz="5450" dirty="0">
                <a:latin typeface="Lucida Sans"/>
                <a:cs typeface="Lucida Sans"/>
              </a:rPr>
              <a:t>	</a:t>
            </a:r>
            <a:r>
              <a:rPr sz="5450" spc="220" dirty="0">
                <a:latin typeface="Lucida Sans"/>
                <a:cs typeface="Lucida Sans"/>
              </a:rPr>
              <a:t>D</a:t>
            </a:r>
            <a:r>
              <a:rPr sz="5450" spc="270" dirty="0">
                <a:latin typeface="Lucida Sans"/>
                <a:cs typeface="Lucida Sans"/>
              </a:rPr>
              <a:t>i</a:t>
            </a:r>
            <a:r>
              <a:rPr sz="5450" spc="190" dirty="0">
                <a:latin typeface="Lucida Sans"/>
                <a:cs typeface="Lucida Sans"/>
              </a:rPr>
              <a:t>o</a:t>
            </a:r>
            <a:r>
              <a:rPr sz="5450" spc="220" dirty="0">
                <a:latin typeface="Lucida Sans"/>
                <a:cs typeface="Lucida Sans"/>
              </a:rPr>
              <a:t>s</a:t>
            </a:r>
            <a:endParaRPr sz="5450" dirty="0">
              <a:latin typeface="Lucida Sans"/>
              <a:cs typeface="Lucida Sans"/>
            </a:endParaRPr>
          </a:p>
          <a:p>
            <a:pPr marR="716280" algn="ctr">
              <a:lnSpc>
                <a:spcPct val="100000"/>
              </a:lnSpc>
              <a:spcBef>
                <a:spcPts val="385"/>
              </a:spcBef>
            </a:pPr>
            <a:r>
              <a:rPr sz="5350" spc="-360" dirty="0">
                <a:latin typeface="Arial"/>
                <a:cs typeface="Arial"/>
              </a:rPr>
              <a:t>¿</a:t>
            </a:r>
            <a:r>
              <a:rPr sz="5350" spc="-1085" dirty="0">
                <a:latin typeface="Arial"/>
                <a:cs typeface="Arial"/>
              </a:rPr>
              <a:t>C</a:t>
            </a:r>
            <a:r>
              <a:rPr sz="5350" spc="-220" dirty="0">
                <a:latin typeface="Arial"/>
                <a:cs typeface="Arial"/>
              </a:rPr>
              <a:t>ó</a:t>
            </a:r>
            <a:r>
              <a:rPr sz="5350" spc="-350" dirty="0">
                <a:latin typeface="Arial"/>
                <a:cs typeface="Arial"/>
              </a:rPr>
              <a:t>m</a:t>
            </a:r>
            <a:r>
              <a:rPr sz="5350" spc="-450" dirty="0">
                <a:latin typeface="Arial"/>
                <a:cs typeface="Arial"/>
              </a:rPr>
              <a:t>o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565" dirty="0">
                <a:latin typeface="Arial"/>
                <a:cs typeface="Arial"/>
              </a:rPr>
              <a:t>e</a:t>
            </a:r>
            <a:r>
              <a:rPr sz="5350" spc="-145" dirty="0">
                <a:latin typeface="Arial"/>
                <a:cs typeface="Arial"/>
              </a:rPr>
              <a:t>s</a:t>
            </a:r>
            <a:r>
              <a:rPr sz="5350" spc="-200" dirty="0">
                <a:latin typeface="Arial"/>
                <a:cs typeface="Arial"/>
              </a:rPr>
              <a:t>c</a:t>
            </a:r>
            <a:r>
              <a:rPr sz="5350" spc="-160" dirty="0">
                <a:latin typeface="Arial"/>
                <a:cs typeface="Arial"/>
              </a:rPr>
              <a:t>u</a:t>
            </a:r>
            <a:r>
              <a:rPr sz="5350" spc="-200" dirty="0">
                <a:latin typeface="Arial"/>
                <a:cs typeface="Arial"/>
              </a:rPr>
              <a:t>c</a:t>
            </a:r>
            <a:r>
              <a:rPr sz="5350" spc="-130" dirty="0">
                <a:latin typeface="Arial"/>
                <a:cs typeface="Arial"/>
              </a:rPr>
              <a:t>h</a:t>
            </a:r>
            <a:r>
              <a:rPr sz="5350" spc="-250" dirty="0">
                <a:latin typeface="Arial"/>
                <a:cs typeface="Arial"/>
              </a:rPr>
              <a:t>a</a:t>
            </a:r>
            <a:r>
              <a:rPr sz="5350" spc="-350" dirty="0">
                <a:latin typeface="Arial"/>
                <a:cs typeface="Arial"/>
              </a:rPr>
              <a:t>m</a:t>
            </a:r>
            <a:r>
              <a:rPr sz="5350" spc="-220" dirty="0">
                <a:latin typeface="Arial"/>
                <a:cs typeface="Arial"/>
              </a:rPr>
              <a:t>o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480" dirty="0">
                <a:latin typeface="Arial"/>
                <a:cs typeface="Arial"/>
              </a:rPr>
              <a:t>a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585" dirty="0">
                <a:latin typeface="Arial"/>
                <a:cs typeface="Arial"/>
              </a:rPr>
              <a:t>D</a:t>
            </a:r>
            <a:r>
              <a:rPr sz="5350" spc="300" dirty="0">
                <a:latin typeface="Arial"/>
                <a:cs typeface="Arial"/>
              </a:rPr>
              <a:t>i</a:t>
            </a:r>
            <a:r>
              <a:rPr sz="5350" spc="-220" dirty="0">
                <a:latin typeface="Arial"/>
                <a:cs typeface="Arial"/>
              </a:rPr>
              <a:t>o</a:t>
            </a:r>
            <a:r>
              <a:rPr sz="5350" spc="-145" dirty="0">
                <a:latin typeface="Arial"/>
                <a:cs typeface="Arial"/>
              </a:rPr>
              <a:t>s</a:t>
            </a:r>
            <a:r>
              <a:rPr sz="5350" spc="-300" dirty="0">
                <a:latin typeface="Arial"/>
                <a:cs typeface="Arial"/>
              </a:rPr>
              <a:t>?</a:t>
            </a:r>
            <a:endParaRPr sz="5350" dirty="0">
              <a:latin typeface="Arial"/>
              <a:cs typeface="Arial"/>
            </a:endParaRPr>
          </a:p>
          <a:p>
            <a:pPr marR="715645" algn="ctr">
              <a:lnSpc>
                <a:spcPct val="100000"/>
              </a:lnSpc>
              <a:spcBef>
                <a:spcPts val="630"/>
              </a:spcBef>
            </a:pPr>
            <a:r>
              <a:rPr sz="5350" spc="-1035" dirty="0">
                <a:latin typeface="Arial"/>
                <a:cs typeface="Arial"/>
              </a:rPr>
              <a:t>A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765" dirty="0">
                <a:latin typeface="Arial"/>
                <a:cs typeface="Arial"/>
              </a:rPr>
              <a:t>t</a:t>
            </a:r>
            <a:r>
              <a:rPr sz="5350" spc="335" dirty="0">
                <a:latin typeface="Arial"/>
                <a:cs typeface="Arial"/>
              </a:rPr>
              <a:t>r</a:t>
            </a:r>
            <a:r>
              <a:rPr sz="5350" spc="-250" dirty="0">
                <a:latin typeface="Arial"/>
                <a:cs typeface="Arial"/>
              </a:rPr>
              <a:t>a</a:t>
            </a:r>
            <a:r>
              <a:rPr sz="5350" spc="-175" dirty="0">
                <a:latin typeface="Arial"/>
                <a:cs typeface="Arial"/>
              </a:rPr>
              <a:t>v</a:t>
            </a:r>
            <a:r>
              <a:rPr sz="5350" spc="-565" dirty="0">
                <a:latin typeface="Arial"/>
                <a:cs typeface="Arial"/>
              </a:rPr>
              <a:t>é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100" dirty="0">
                <a:latin typeface="Arial"/>
                <a:cs typeface="Arial"/>
              </a:rPr>
              <a:t>d</a:t>
            </a:r>
            <a:r>
              <a:rPr sz="5350" spc="-685" dirty="0">
                <a:latin typeface="Arial"/>
                <a:cs typeface="Arial"/>
              </a:rPr>
              <a:t>e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570" dirty="0">
                <a:latin typeface="Arial"/>
                <a:cs typeface="Arial"/>
              </a:rPr>
              <a:t>l</a:t>
            </a:r>
            <a:r>
              <a:rPr sz="5350" spc="-480" dirty="0">
                <a:latin typeface="Arial"/>
                <a:cs typeface="Arial"/>
              </a:rPr>
              <a:t>a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165" dirty="0">
                <a:latin typeface="Arial"/>
                <a:cs typeface="Arial"/>
              </a:rPr>
              <a:t>B</a:t>
            </a:r>
            <a:r>
              <a:rPr sz="5350" spc="85" dirty="0">
                <a:latin typeface="Arial"/>
                <a:cs typeface="Arial"/>
              </a:rPr>
              <a:t>i</a:t>
            </a:r>
            <a:r>
              <a:rPr sz="5350" spc="110" dirty="0">
                <a:latin typeface="Arial"/>
                <a:cs typeface="Arial"/>
              </a:rPr>
              <a:t>b</a:t>
            </a:r>
            <a:r>
              <a:rPr sz="5350" spc="570" dirty="0">
                <a:latin typeface="Arial"/>
                <a:cs typeface="Arial"/>
              </a:rPr>
              <a:t>l</a:t>
            </a:r>
            <a:r>
              <a:rPr sz="5350" spc="85" dirty="0">
                <a:latin typeface="Arial"/>
                <a:cs typeface="Arial"/>
              </a:rPr>
              <a:t>i</a:t>
            </a:r>
            <a:r>
              <a:rPr sz="5350" spc="-250" dirty="0">
                <a:latin typeface="Arial"/>
                <a:cs typeface="Arial"/>
              </a:rPr>
              <a:t>a</a:t>
            </a:r>
            <a:r>
              <a:rPr sz="5350" spc="-330" dirty="0">
                <a:latin typeface="Arial"/>
                <a:cs typeface="Arial"/>
              </a:rPr>
              <a:t>,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570" dirty="0">
                <a:latin typeface="Arial"/>
                <a:cs typeface="Arial"/>
              </a:rPr>
              <a:t>l</a:t>
            </a:r>
            <a:r>
              <a:rPr sz="5350" spc="-480" dirty="0">
                <a:latin typeface="Arial"/>
                <a:cs typeface="Arial"/>
              </a:rPr>
              <a:t>a</a:t>
            </a:r>
            <a:endParaRPr sz="5350" dirty="0">
              <a:latin typeface="Arial"/>
              <a:cs typeface="Arial"/>
            </a:endParaRPr>
          </a:p>
          <a:p>
            <a:pPr marL="179070" marR="895350" algn="ctr">
              <a:lnSpc>
                <a:spcPct val="109800"/>
              </a:lnSpc>
            </a:pPr>
            <a:r>
              <a:rPr sz="5350" spc="-220" dirty="0">
                <a:latin typeface="Arial"/>
                <a:cs typeface="Arial"/>
              </a:rPr>
              <a:t>o</a:t>
            </a:r>
            <a:r>
              <a:rPr sz="5350" spc="335" dirty="0">
                <a:latin typeface="Arial"/>
                <a:cs typeface="Arial"/>
              </a:rPr>
              <a:t>r</a:t>
            </a:r>
            <a:r>
              <a:rPr sz="5350" spc="-225" dirty="0">
                <a:latin typeface="Arial"/>
                <a:cs typeface="Arial"/>
              </a:rPr>
              <a:t>ac</a:t>
            </a:r>
            <a:r>
              <a:rPr sz="5350" spc="300" dirty="0">
                <a:latin typeface="Arial"/>
                <a:cs typeface="Arial"/>
              </a:rPr>
              <a:t>i</a:t>
            </a:r>
            <a:r>
              <a:rPr sz="5350" spc="-220" dirty="0">
                <a:latin typeface="Arial"/>
                <a:cs typeface="Arial"/>
              </a:rPr>
              <a:t>ó</a:t>
            </a:r>
            <a:r>
              <a:rPr sz="5350" spc="80" dirty="0">
                <a:latin typeface="Arial"/>
                <a:cs typeface="Arial"/>
              </a:rPr>
              <a:t>n</a:t>
            </a:r>
            <a:r>
              <a:rPr sz="5350" spc="-330" dirty="0">
                <a:latin typeface="Arial"/>
                <a:cs typeface="Arial"/>
              </a:rPr>
              <a:t>,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80" dirty="0">
                <a:latin typeface="Arial"/>
                <a:cs typeface="Arial"/>
              </a:rPr>
              <a:t>y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570" dirty="0" err="1">
                <a:latin typeface="Arial"/>
                <a:cs typeface="Arial"/>
              </a:rPr>
              <a:t>l</a:t>
            </a:r>
            <a:r>
              <a:rPr sz="5350" spc="-220" dirty="0" err="1">
                <a:latin typeface="Arial"/>
                <a:cs typeface="Arial"/>
              </a:rPr>
              <a:t>o</a:t>
            </a:r>
            <a:r>
              <a:rPr sz="5350" spc="-375" dirty="0" err="1">
                <a:latin typeface="Arial"/>
                <a:cs typeface="Arial"/>
              </a:rPr>
              <a:t>s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200" dirty="0" err="1">
                <a:latin typeface="Arial"/>
                <a:cs typeface="Arial"/>
              </a:rPr>
              <a:t>c</a:t>
            </a:r>
            <a:r>
              <a:rPr sz="5350" spc="-220" dirty="0" err="1">
                <a:latin typeface="Arial"/>
                <a:cs typeface="Arial"/>
              </a:rPr>
              <a:t>o</a:t>
            </a:r>
            <a:r>
              <a:rPr sz="5350" spc="80" dirty="0" err="1">
                <a:latin typeface="Arial"/>
                <a:cs typeface="Arial"/>
              </a:rPr>
              <a:t>n</a:t>
            </a:r>
            <a:r>
              <a:rPr sz="5350" spc="-145" dirty="0" err="1">
                <a:latin typeface="Arial"/>
                <a:cs typeface="Arial"/>
              </a:rPr>
              <a:t>s</a:t>
            </a:r>
            <a:r>
              <a:rPr sz="5350" spc="-780" dirty="0" err="1">
                <a:latin typeface="Arial"/>
                <a:cs typeface="Arial"/>
              </a:rPr>
              <a:t>e</a:t>
            </a:r>
            <a:r>
              <a:rPr lang="es-MX" sz="5350" spc="-780" dirty="0">
                <a:latin typeface="Arial"/>
                <a:cs typeface="Arial"/>
              </a:rPr>
              <a:t> </a:t>
            </a:r>
            <a:r>
              <a:rPr lang="es-MX" sz="5350" spc="855" dirty="0">
                <a:latin typeface="Arial"/>
                <a:cs typeface="Arial"/>
              </a:rPr>
              <a:t>j</a:t>
            </a:r>
            <a:r>
              <a:rPr sz="5350" spc="-220" dirty="0" err="1">
                <a:latin typeface="Arial"/>
                <a:cs typeface="Arial"/>
              </a:rPr>
              <a:t>o</a:t>
            </a:r>
            <a:r>
              <a:rPr sz="5350" spc="-375" dirty="0" err="1">
                <a:latin typeface="Arial"/>
                <a:cs typeface="Arial"/>
              </a:rPr>
              <a:t>s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100" dirty="0">
                <a:latin typeface="Arial"/>
                <a:cs typeface="Arial"/>
              </a:rPr>
              <a:t>d</a:t>
            </a:r>
            <a:r>
              <a:rPr sz="5350" spc="-685" dirty="0">
                <a:latin typeface="Arial"/>
                <a:cs typeface="Arial"/>
              </a:rPr>
              <a:t>e</a:t>
            </a:r>
            <a:r>
              <a:rPr sz="5350" spc="-345" dirty="0">
                <a:latin typeface="Arial"/>
                <a:cs typeface="Arial"/>
              </a:rPr>
              <a:t> </a:t>
            </a:r>
            <a:r>
              <a:rPr sz="5350" spc="80" dirty="0">
                <a:latin typeface="Arial"/>
                <a:cs typeface="Arial"/>
              </a:rPr>
              <a:t>n</a:t>
            </a:r>
            <a:r>
              <a:rPr sz="5350" spc="-160" dirty="0">
                <a:latin typeface="Arial"/>
                <a:cs typeface="Arial"/>
              </a:rPr>
              <a:t>u</a:t>
            </a:r>
            <a:r>
              <a:rPr sz="5350" spc="-565" dirty="0">
                <a:latin typeface="Arial"/>
                <a:cs typeface="Arial"/>
              </a:rPr>
              <a:t>e</a:t>
            </a:r>
            <a:r>
              <a:rPr sz="5350" spc="-145" dirty="0">
                <a:latin typeface="Arial"/>
                <a:cs typeface="Arial"/>
              </a:rPr>
              <a:t>s</a:t>
            </a:r>
            <a:r>
              <a:rPr sz="5350" spc="765" dirty="0">
                <a:latin typeface="Arial"/>
                <a:cs typeface="Arial"/>
              </a:rPr>
              <a:t>t</a:t>
            </a:r>
            <a:r>
              <a:rPr sz="5350" spc="335" dirty="0">
                <a:latin typeface="Arial"/>
                <a:cs typeface="Arial"/>
              </a:rPr>
              <a:t>r</a:t>
            </a:r>
            <a:r>
              <a:rPr sz="5350" spc="-220" dirty="0">
                <a:latin typeface="Arial"/>
                <a:cs typeface="Arial"/>
              </a:rPr>
              <a:t>o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570" dirty="0">
                <a:latin typeface="Arial"/>
                <a:cs typeface="Arial"/>
              </a:rPr>
              <a:t>l</a:t>
            </a:r>
            <a:r>
              <a:rPr sz="5350" spc="-160" dirty="0">
                <a:latin typeface="Arial"/>
                <a:cs typeface="Arial"/>
              </a:rPr>
              <a:t>í</a:t>
            </a:r>
            <a:r>
              <a:rPr sz="5350" spc="-100" dirty="0">
                <a:latin typeface="Arial"/>
                <a:cs typeface="Arial"/>
              </a:rPr>
              <a:t>d</a:t>
            </a:r>
            <a:r>
              <a:rPr sz="5350" spc="-455" dirty="0">
                <a:latin typeface="Arial"/>
                <a:cs typeface="Arial"/>
              </a:rPr>
              <a:t>e</a:t>
            </a:r>
            <a:r>
              <a:rPr sz="5350" spc="335" dirty="0">
                <a:latin typeface="Arial"/>
                <a:cs typeface="Arial"/>
              </a:rPr>
              <a:t>r</a:t>
            </a:r>
            <a:r>
              <a:rPr sz="5350" spc="-565" dirty="0">
                <a:latin typeface="Arial"/>
                <a:cs typeface="Arial"/>
              </a:rPr>
              <a:t>e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80" dirty="0">
                <a:latin typeface="Arial"/>
                <a:cs typeface="Arial"/>
              </a:rPr>
              <a:t>y</a:t>
            </a:r>
            <a:r>
              <a:rPr sz="5350" spc="320" dirty="0">
                <a:latin typeface="Arial"/>
                <a:cs typeface="Arial"/>
              </a:rPr>
              <a:t> </a:t>
            </a:r>
            <a:r>
              <a:rPr sz="5350" spc="-190" dirty="0">
                <a:latin typeface="Arial"/>
                <a:cs typeface="Arial"/>
              </a:rPr>
              <a:t>p</a:t>
            </a:r>
            <a:r>
              <a:rPr sz="5350" spc="-250" dirty="0">
                <a:latin typeface="Arial"/>
                <a:cs typeface="Arial"/>
              </a:rPr>
              <a:t>a</a:t>
            </a:r>
            <a:r>
              <a:rPr sz="5350" spc="-190" dirty="0">
                <a:latin typeface="Arial"/>
                <a:cs typeface="Arial"/>
              </a:rPr>
              <a:t>p</a:t>
            </a:r>
            <a:r>
              <a:rPr sz="5350" spc="-360" dirty="0">
                <a:latin typeface="Arial"/>
                <a:cs typeface="Arial"/>
              </a:rPr>
              <a:t>á</a:t>
            </a:r>
            <a:r>
              <a:rPr sz="5350" spc="-145" dirty="0">
                <a:latin typeface="Arial"/>
                <a:cs typeface="Arial"/>
              </a:rPr>
              <a:t>s</a:t>
            </a:r>
            <a:r>
              <a:rPr sz="5350" spc="-135" dirty="0">
                <a:latin typeface="Arial"/>
                <a:cs typeface="Arial"/>
              </a:rPr>
              <a:t>.</a:t>
            </a:r>
            <a:endParaRPr sz="5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4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66643" y="829376"/>
            <a:ext cx="6673850" cy="1938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015" marR="5080" indent="-996950">
              <a:lnSpc>
                <a:spcPts val="7350"/>
              </a:lnSpc>
            </a:pPr>
            <a:r>
              <a:rPr sz="7350" spc="-4185" dirty="0">
                <a:solidFill>
                  <a:srgbClr val="94211D"/>
                </a:solidFill>
                <a:latin typeface="Arial"/>
                <a:cs typeface="Arial"/>
              </a:rPr>
              <a:t>¿</a:t>
            </a:r>
            <a:r>
              <a:rPr sz="11025" spc="-1117" baseline="-2645" dirty="0">
                <a:solidFill>
                  <a:srgbClr val="94211D"/>
                </a:solidFill>
                <a:latin typeface="Arial"/>
                <a:cs typeface="Arial"/>
              </a:rPr>
              <a:t>¿</a:t>
            </a:r>
            <a:r>
              <a:rPr sz="7350" spc="-499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11025" spc="-2610" baseline="-264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ó</a:t>
            </a:r>
            <a:r>
              <a:rPr sz="11025" spc="-825" baseline="-2645" dirty="0">
                <a:solidFill>
                  <a:srgbClr val="94211D"/>
                </a:solidFill>
                <a:latin typeface="Arial"/>
                <a:cs typeface="Arial"/>
              </a:rPr>
              <a:t>ó</a:t>
            </a:r>
            <a:r>
              <a:rPr sz="7350" spc="-58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11025" spc="-1102" baseline="-26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922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390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3365" dirty="0">
                <a:solidFill>
                  <a:srgbClr val="94211D"/>
                </a:solidFill>
                <a:latin typeface="Arial"/>
                <a:cs typeface="Arial"/>
              </a:rPr>
              <a:t>v</a:t>
            </a:r>
            <a:r>
              <a:rPr sz="11025" spc="-735" baseline="-2645" dirty="0">
                <a:solidFill>
                  <a:srgbClr val="94211D"/>
                </a:solidFill>
                <a:latin typeface="Arial"/>
                <a:cs typeface="Arial"/>
              </a:rPr>
              <a:t>v</a:t>
            </a:r>
            <a:r>
              <a:rPr sz="7350" spc="-1325" dirty="0">
                <a:solidFill>
                  <a:srgbClr val="94211D"/>
                </a:solidFill>
                <a:latin typeface="Arial"/>
                <a:cs typeface="Arial"/>
              </a:rPr>
              <a:t>i</a:t>
            </a:r>
            <a:r>
              <a:rPr sz="11025" spc="-202" baseline="-2645" dirty="0">
                <a:solidFill>
                  <a:srgbClr val="94211D"/>
                </a:solidFill>
                <a:latin typeface="Arial"/>
                <a:cs typeface="Arial"/>
              </a:rPr>
              <a:t>i</a:t>
            </a:r>
            <a:r>
              <a:rPr sz="7350" spc="-377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11025" spc="-1552" baseline="-264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7350" spc="-1315" dirty="0">
                <a:solidFill>
                  <a:srgbClr val="94211D"/>
                </a:solidFill>
                <a:latin typeface="Arial"/>
                <a:cs typeface="Arial"/>
              </a:rPr>
              <a:t>j</a:t>
            </a:r>
            <a:r>
              <a:rPr sz="11025" spc="1387" baseline="-2645" dirty="0">
                <a:solidFill>
                  <a:srgbClr val="94211D"/>
                </a:solidFill>
                <a:latin typeface="Arial"/>
                <a:cs typeface="Arial"/>
              </a:rPr>
              <a:t>j</a:t>
            </a:r>
            <a:r>
              <a:rPr sz="7350" spc="-377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11025" spc="-885" baseline="-264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7350" spc="-58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11025" spc="-1102" baseline="-26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825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7350" spc="-3360" dirty="0">
                <a:solidFill>
                  <a:srgbClr val="94211D"/>
                </a:solidFill>
                <a:latin typeface="Arial"/>
                <a:cs typeface="Arial"/>
              </a:rPr>
              <a:t>s</a:t>
            </a:r>
            <a:r>
              <a:rPr sz="11025" spc="-772" baseline="-2645" dirty="0">
                <a:solidFill>
                  <a:srgbClr val="94211D"/>
                </a:solidFill>
                <a:latin typeface="Arial"/>
                <a:cs typeface="Arial"/>
              </a:rPr>
              <a:t>s</a:t>
            </a:r>
            <a:r>
              <a:rPr sz="11025" spc="-434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337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11025" spc="-787" baseline="-264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825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7350" spc="-3765" dirty="0">
                <a:solidFill>
                  <a:srgbClr val="94211D"/>
                </a:solidFill>
                <a:latin typeface="Arial"/>
                <a:cs typeface="Arial"/>
              </a:rPr>
              <a:t>n</a:t>
            </a:r>
            <a:r>
              <a:rPr sz="11025" spc="-307" baseline="-2645" dirty="0">
                <a:solidFill>
                  <a:srgbClr val="94211D"/>
                </a:solidFill>
                <a:latin typeface="Arial"/>
                <a:cs typeface="Arial"/>
              </a:rPr>
              <a:t>n</a:t>
            </a:r>
            <a:r>
              <a:rPr sz="11025" spc="390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1735" dirty="0">
                <a:solidFill>
                  <a:srgbClr val="94211D"/>
                </a:solidFill>
                <a:latin typeface="Arial"/>
                <a:cs typeface="Arial"/>
              </a:rPr>
              <a:t>f</a:t>
            </a:r>
            <a:r>
              <a:rPr sz="11025" spc="1650" baseline="-2645" dirty="0">
                <a:solidFill>
                  <a:srgbClr val="94211D"/>
                </a:solidFill>
                <a:latin typeface="Arial"/>
                <a:cs typeface="Arial"/>
              </a:rPr>
              <a:t>f</a:t>
            </a:r>
            <a:r>
              <a:rPr sz="7350" spc="-3785" dirty="0">
                <a:solidFill>
                  <a:srgbClr val="94211D"/>
                </a:solidFill>
                <a:latin typeface="Arial"/>
                <a:cs typeface="Arial"/>
              </a:rPr>
              <a:t>e</a:t>
            </a:r>
            <a:r>
              <a:rPr sz="11025" spc="-1410" baseline="-2645" dirty="0">
                <a:solidFill>
                  <a:srgbClr val="94211D"/>
                </a:solidFill>
                <a:latin typeface="Arial"/>
                <a:cs typeface="Arial"/>
              </a:rPr>
              <a:t>e</a:t>
            </a:r>
            <a:r>
              <a:rPr sz="11025" spc="390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h</a:t>
            </a:r>
            <a:r>
              <a:rPr sz="11025" spc="-644" baseline="-2645" dirty="0">
                <a:solidFill>
                  <a:srgbClr val="94211D"/>
                </a:solidFill>
                <a:latin typeface="Arial"/>
                <a:cs typeface="Arial"/>
              </a:rPr>
              <a:t>h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1380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7350" spc="-3379" dirty="0">
                <a:solidFill>
                  <a:srgbClr val="94211D"/>
                </a:solidFill>
                <a:latin typeface="Arial"/>
                <a:cs typeface="Arial"/>
              </a:rPr>
              <a:t>y</a:t>
            </a:r>
            <a:r>
              <a:rPr sz="11025" spc="262" baseline="-2645" dirty="0">
                <a:solidFill>
                  <a:srgbClr val="94211D"/>
                </a:solidFill>
                <a:latin typeface="Arial"/>
                <a:cs typeface="Arial"/>
              </a:rPr>
              <a:t>y</a:t>
            </a:r>
            <a:r>
              <a:rPr sz="7350" spc="-3779" dirty="0">
                <a:solidFill>
                  <a:srgbClr val="94211D"/>
                </a:solidFill>
                <a:latin typeface="Arial"/>
                <a:cs typeface="Arial"/>
              </a:rPr>
              <a:t>?</a:t>
            </a:r>
            <a:r>
              <a:rPr sz="11025" spc="-615" baseline="-2645" dirty="0">
                <a:solidFill>
                  <a:srgbClr val="94211D"/>
                </a:solidFill>
                <a:latin typeface="Arial"/>
                <a:cs typeface="Arial"/>
              </a:rPr>
              <a:t>?</a:t>
            </a:r>
            <a:endParaRPr sz="11025" baseline="-2645">
              <a:latin typeface="Arial"/>
              <a:cs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5BFE60E-FA03-D578-1066-15731AE4E7A2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69473"/>
            <a:ext cx="8827770" cy="4603750"/>
          </a:xfrm>
          <a:custGeom>
            <a:avLst/>
            <a:gdLst/>
            <a:ahLst/>
            <a:cxnLst/>
            <a:rect l="l" t="t" r="r" b="b"/>
            <a:pathLst>
              <a:path w="8827770" h="4603750">
                <a:moveTo>
                  <a:pt x="6173102" y="850947"/>
                </a:moveTo>
                <a:lnTo>
                  <a:pt x="2446684" y="850947"/>
                </a:lnTo>
                <a:lnTo>
                  <a:pt x="2506045" y="693612"/>
                </a:lnTo>
                <a:lnTo>
                  <a:pt x="2576844" y="552214"/>
                </a:lnTo>
                <a:lnTo>
                  <a:pt x="2657848" y="426796"/>
                </a:lnTo>
                <a:lnTo>
                  <a:pt x="2747825" y="317401"/>
                </a:lnTo>
                <a:lnTo>
                  <a:pt x="2845543" y="224075"/>
                </a:lnTo>
                <a:lnTo>
                  <a:pt x="2949769" y="146860"/>
                </a:lnTo>
                <a:lnTo>
                  <a:pt x="3059271" y="85802"/>
                </a:lnTo>
                <a:lnTo>
                  <a:pt x="3172816" y="40943"/>
                </a:lnTo>
                <a:lnTo>
                  <a:pt x="3289173" y="12327"/>
                </a:lnTo>
                <a:lnTo>
                  <a:pt x="3407108" y="0"/>
                </a:lnTo>
                <a:lnTo>
                  <a:pt x="3525391" y="4003"/>
                </a:lnTo>
                <a:lnTo>
                  <a:pt x="3642787" y="24383"/>
                </a:lnTo>
                <a:lnTo>
                  <a:pt x="3758066" y="61182"/>
                </a:lnTo>
                <a:lnTo>
                  <a:pt x="3869995" y="114444"/>
                </a:lnTo>
                <a:lnTo>
                  <a:pt x="3977340" y="184214"/>
                </a:lnTo>
                <a:lnTo>
                  <a:pt x="4078871" y="270535"/>
                </a:lnTo>
                <a:lnTo>
                  <a:pt x="4173355" y="373451"/>
                </a:lnTo>
                <a:lnTo>
                  <a:pt x="4259559" y="493007"/>
                </a:lnTo>
                <a:lnTo>
                  <a:pt x="4336251" y="629245"/>
                </a:lnTo>
                <a:lnTo>
                  <a:pt x="4402199" y="782211"/>
                </a:lnTo>
                <a:lnTo>
                  <a:pt x="6051254" y="782211"/>
                </a:lnTo>
                <a:lnTo>
                  <a:pt x="6137514" y="828064"/>
                </a:lnTo>
                <a:lnTo>
                  <a:pt x="6173102" y="850947"/>
                </a:lnTo>
                <a:close/>
              </a:path>
              <a:path w="8827770" h="4603750">
                <a:moveTo>
                  <a:pt x="6051254" y="782211"/>
                </a:moveTo>
                <a:lnTo>
                  <a:pt x="4402199" y="782211"/>
                </a:lnTo>
                <a:lnTo>
                  <a:pt x="4533728" y="721779"/>
                </a:lnTo>
                <a:lnTo>
                  <a:pt x="4668764" y="672947"/>
                </a:lnTo>
                <a:lnTo>
                  <a:pt x="4806440" y="635457"/>
                </a:lnTo>
                <a:lnTo>
                  <a:pt x="4945888" y="609054"/>
                </a:lnTo>
                <a:lnTo>
                  <a:pt x="5086241" y="593482"/>
                </a:lnTo>
                <a:lnTo>
                  <a:pt x="5226631" y="588485"/>
                </a:lnTo>
                <a:lnTo>
                  <a:pt x="5366191" y="593805"/>
                </a:lnTo>
                <a:lnTo>
                  <a:pt x="5504052" y="609188"/>
                </a:lnTo>
                <a:lnTo>
                  <a:pt x="5639347" y="634376"/>
                </a:lnTo>
                <a:lnTo>
                  <a:pt x="5771209" y="669114"/>
                </a:lnTo>
                <a:lnTo>
                  <a:pt x="5898769" y="713146"/>
                </a:lnTo>
                <a:lnTo>
                  <a:pt x="6021160" y="766214"/>
                </a:lnTo>
                <a:lnTo>
                  <a:pt x="6051254" y="782211"/>
                </a:lnTo>
                <a:close/>
              </a:path>
              <a:path w="8827770" h="4603750">
                <a:moveTo>
                  <a:pt x="631711" y="3850745"/>
                </a:moveTo>
                <a:lnTo>
                  <a:pt x="493667" y="3848705"/>
                </a:lnTo>
                <a:lnTo>
                  <a:pt x="358367" y="3838078"/>
                </a:lnTo>
                <a:lnTo>
                  <a:pt x="226432" y="3819215"/>
                </a:lnTo>
                <a:lnTo>
                  <a:pt x="98485" y="3792470"/>
                </a:lnTo>
                <a:lnTo>
                  <a:pt x="0" y="3765102"/>
                </a:lnTo>
                <a:lnTo>
                  <a:pt x="0" y="1777971"/>
                </a:lnTo>
                <a:lnTo>
                  <a:pt x="143218" y="1737452"/>
                </a:lnTo>
                <a:lnTo>
                  <a:pt x="262690" y="1712631"/>
                </a:lnTo>
                <a:lnTo>
                  <a:pt x="386043" y="1694401"/>
                </a:lnTo>
                <a:lnTo>
                  <a:pt x="512892" y="1683062"/>
                </a:lnTo>
                <a:lnTo>
                  <a:pt x="642849" y="1678911"/>
                </a:lnTo>
                <a:lnTo>
                  <a:pt x="668376" y="1566272"/>
                </a:lnTo>
                <a:lnTo>
                  <a:pt x="705080" y="1459242"/>
                </a:lnTo>
                <a:lnTo>
                  <a:pt x="752233" y="1358136"/>
                </a:lnTo>
                <a:lnTo>
                  <a:pt x="809106" y="1263269"/>
                </a:lnTo>
                <a:lnTo>
                  <a:pt x="874970" y="1174956"/>
                </a:lnTo>
                <a:lnTo>
                  <a:pt x="949098" y="1093512"/>
                </a:lnTo>
                <a:lnTo>
                  <a:pt x="1030761" y="1019252"/>
                </a:lnTo>
                <a:lnTo>
                  <a:pt x="1119231" y="952490"/>
                </a:lnTo>
                <a:lnTo>
                  <a:pt x="1213779" y="893543"/>
                </a:lnTo>
                <a:lnTo>
                  <a:pt x="1313678" y="842725"/>
                </a:lnTo>
                <a:lnTo>
                  <a:pt x="1418198" y="800351"/>
                </a:lnTo>
                <a:lnTo>
                  <a:pt x="1526611" y="766736"/>
                </a:lnTo>
                <a:lnTo>
                  <a:pt x="1638190" y="742195"/>
                </a:lnTo>
                <a:lnTo>
                  <a:pt x="1752206" y="727043"/>
                </a:lnTo>
                <a:lnTo>
                  <a:pt x="1867930" y="721595"/>
                </a:lnTo>
                <a:lnTo>
                  <a:pt x="1984634" y="726167"/>
                </a:lnTo>
                <a:lnTo>
                  <a:pt x="2101589" y="741073"/>
                </a:lnTo>
                <a:lnTo>
                  <a:pt x="2218069" y="766628"/>
                </a:lnTo>
                <a:lnTo>
                  <a:pt x="2333343" y="803148"/>
                </a:lnTo>
                <a:lnTo>
                  <a:pt x="2446684" y="850947"/>
                </a:lnTo>
                <a:lnTo>
                  <a:pt x="6173102" y="850947"/>
                </a:lnTo>
                <a:lnTo>
                  <a:pt x="6246964" y="898438"/>
                </a:lnTo>
                <a:lnTo>
                  <a:pt x="6348642" y="977081"/>
                </a:lnTo>
                <a:lnTo>
                  <a:pt x="6441680" y="1063737"/>
                </a:lnTo>
                <a:lnTo>
                  <a:pt x="6525211" y="1158148"/>
                </a:lnTo>
                <a:lnTo>
                  <a:pt x="6598366" y="1260059"/>
                </a:lnTo>
                <a:lnTo>
                  <a:pt x="6660279" y="1369215"/>
                </a:lnTo>
                <a:lnTo>
                  <a:pt x="6710082" y="1485357"/>
                </a:lnTo>
                <a:lnTo>
                  <a:pt x="7608295" y="1485371"/>
                </a:lnTo>
                <a:lnTo>
                  <a:pt x="7750140" y="1518578"/>
                </a:lnTo>
                <a:lnTo>
                  <a:pt x="7887268" y="1560741"/>
                </a:lnTo>
                <a:lnTo>
                  <a:pt x="8018753" y="1611661"/>
                </a:lnTo>
                <a:lnTo>
                  <a:pt x="8143667" y="1671138"/>
                </a:lnTo>
                <a:lnTo>
                  <a:pt x="8261084" y="1738972"/>
                </a:lnTo>
                <a:lnTo>
                  <a:pt x="8370076" y="1814966"/>
                </a:lnTo>
                <a:lnTo>
                  <a:pt x="8469717" y="1898918"/>
                </a:lnTo>
                <a:lnTo>
                  <a:pt x="8559080" y="1990631"/>
                </a:lnTo>
                <a:lnTo>
                  <a:pt x="8637238" y="2089905"/>
                </a:lnTo>
                <a:lnTo>
                  <a:pt x="8703264" y="2196540"/>
                </a:lnTo>
                <a:lnTo>
                  <a:pt x="8756231" y="2310338"/>
                </a:lnTo>
                <a:lnTo>
                  <a:pt x="8795212" y="2431098"/>
                </a:lnTo>
                <a:lnTo>
                  <a:pt x="8819281" y="2558623"/>
                </a:lnTo>
                <a:lnTo>
                  <a:pt x="8827510" y="2692711"/>
                </a:lnTo>
                <a:lnTo>
                  <a:pt x="8817828" y="2838257"/>
                </a:lnTo>
                <a:lnTo>
                  <a:pt x="8789586" y="2975879"/>
                </a:lnTo>
                <a:lnTo>
                  <a:pt x="8743988" y="3105352"/>
                </a:lnTo>
                <a:lnTo>
                  <a:pt x="8682238" y="3226451"/>
                </a:lnTo>
                <a:lnTo>
                  <a:pt x="8605540" y="3338950"/>
                </a:lnTo>
                <a:lnTo>
                  <a:pt x="8515100" y="3442623"/>
                </a:lnTo>
                <a:lnTo>
                  <a:pt x="8412121" y="3537245"/>
                </a:lnTo>
                <a:lnTo>
                  <a:pt x="8297807" y="3622590"/>
                </a:lnTo>
                <a:lnTo>
                  <a:pt x="8173362" y="3698432"/>
                </a:lnTo>
                <a:lnTo>
                  <a:pt x="8039992" y="3764547"/>
                </a:lnTo>
                <a:lnTo>
                  <a:pt x="7898901" y="3820708"/>
                </a:lnTo>
                <a:lnTo>
                  <a:pt x="7876610" y="3827651"/>
                </a:lnTo>
                <a:lnTo>
                  <a:pt x="913541" y="3827651"/>
                </a:lnTo>
                <a:lnTo>
                  <a:pt x="771876" y="3843845"/>
                </a:lnTo>
                <a:lnTo>
                  <a:pt x="631711" y="3850745"/>
                </a:lnTo>
                <a:close/>
              </a:path>
              <a:path w="8827770" h="4603750">
                <a:moveTo>
                  <a:pt x="7608212" y="1485357"/>
                </a:moveTo>
                <a:lnTo>
                  <a:pt x="6710082" y="1485357"/>
                </a:lnTo>
                <a:lnTo>
                  <a:pt x="6860761" y="1460645"/>
                </a:lnTo>
                <a:lnTo>
                  <a:pt x="7012286" y="1446085"/>
                </a:lnTo>
                <a:lnTo>
                  <a:pt x="7163729" y="1441476"/>
                </a:lnTo>
                <a:lnTo>
                  <a:pt x="7314162" y="1446621"/>
                </a:lnTo>
                <a:lnTo>
                  <a:pt x="7462660" y="1461319"/>
                </a:lnTo>
                <a:lnTo>
                  <a:pt x="7608212" y="1485357"/>
                </a:lnTo>
                <a:close/>
              </a:path>
              <a:path w="8827770" h="4603750">
                <a:moveTo>
                  <a:pt x="2665873" y="4603362"/>
                </a:moveTo>
                <a:lnTo>
                  <a:pt x="2481301" y="4602449"/>
                </a:lnTo>
                <a:lnTo>
                  <a:pt x="2298077" y="4589326"/>
                </a:lnTo>
                <a:lnTo>
                  <a:pt x="2117900" y="4564178"/>
                </a:lnTo>
                <a:lnTo>
                  <a:pt x="1942467" y="4527194"/>
                </a:lnTo>
                <a:lnTo>
                  <a:pt x="1773477" y="4478560"/>
                </a:lnTo>
                <a:lnTo>
                  <a:pt x="1612627" y="4418464"/>
                </a:lnTo>
                <a:lnTo>
                  <a:pt x="1461614" y="4347092"/>
                </a:lnTo>
                <a:lnTo>
                  <a:pt x="1322137" y="4264632"/>
                </a:lnTo>
                <a:lnTo>
                  <a:pt x="1195893" y="4171271"/>
                </a:lnTo>
                <a:lnTo>
                  <a:pt x="1084581" y="4067196"/>
                </a:lnTo>
                <a:lnTo>
                  <a:pt x="989898" y="3952594"/>
                </a:lnTo>
                <a:lnTo>
                  <a:pt x="913541" y="3827651"/>
                </a:lnTo>
                <a:lnTo>
                  <a:pt x="7876610" y="3827651"/>
                </a:lnTo>
                <a:lnTo>
                  <a:pt x="7833690" y="3841022"/>
                </a:lnTo>
                <a:lnTo>
                  <a:pt x="6480316" y="3841022"/>
                </a:lnTo>
                <a:lnTo>
                  <a:pt x="6430365" y="3963798"/>
                </a:lnTo>
                <a:lnTo>
                  <a:pt x="6362535" y="4076446"/>
                </a:lnTo>
                <a:lnTo>
                  <a:pt x="6303253" y="4148626"/>
                </a:lnTo>
                <a:lnTo>
                  <a:pt x="3987276" y="4148626"/>
                </a:lnTo>
                <a:lnTo>
                  <a:pt x="3853034" y="4252135"/>
                </a:lnTo>
                <a:lnTo>
                  <a:pt x="3706557" y="4341936"/>
                </a:lnTo>
                <a:lnTo>
                  <a:pt x="3549546" y="4418217"/>
                </a:lnTo>
                <a:lnTo>
                  <a:pt x="3383696" y="4481164"/>
                </a:lnTo>
                <a:lnTo>
                  <a:pt x="3210706" y="4530966"/>
                </a:lnTo>
                <a:lnTo>
                  <a:pt x="3032274" y="4567808"/>
                </a:lnTo>
                <a:lnTo>
                  <a:pt x="2850097" y="4591878"/>
                </a:lnTo>
                <a:lnTo>
                  <a:pt x="2665873" y="4603362"/>
                </a:lnTo>
                <a:close/>
              </a:path>
              <a:path w="8827770" h="4603750">
                <a:moveTo>
                  <a:pt x="7119770" y="3944313"/>
                </a:moveTo>
                <a:lnTo>
                  <a:pt x="6957639" y="3936015"/>
                </a:lnTo>
                <a:lnTo>
                  <a:pt x="6796217" y="3916184"/>
                </a:lnTo>
                <a:lnTo>
                  <a:pt x="6636708" y="3884595"/>
                </a:lnTo>
                <a:lnTo>
                  <a:pt x="6480316" y="3841022"/>
                </a:lnTo>
                <a:lnTo>
                  <a:pt x="7833690" y="3841022"/>
                </a:lnTo>
                <a:lnTo>
                  <a:pt x="7751292" y="3866690"/>
                </a:lnTo>
                <a:lnTo>
                  <a:pt x="7598370" y="3902266"/>
                </a:lnTo>
                <a:lnTo>
                  <a:pt x="7441339" y="3927213"/>
                </a:lnTo>
                <a:lnTo>
                  <a:pt x="7281405" y="3941304"/>
                </a:lnTo>
                <a:lnTo>
                  <a:pt x="7119770" y="3944313"/>
                </a:lnTo>
                <a:close/>
              </a:path>
              <a:path w="8827770" h="4603750">
                <a:moveTo>
                  <a:pt x="5068138" y="4602732"/>
                </a:moveTo>
                <a:lnTo>
                  <a:pt x="4913813" y="4591027"/>
                </a:lnTo>
                <a:lnTo>
                  <a:pt x="4761639" y="4566840"/>
                </a:lnTo>
                <a:lnTo>
                  <a:pt x="4613288" y="4529976"/>
                </a:lnTo>
                <a:lnTo>
                  <a:pt x="4470427" y="4480238"/>
                </a:lnTo>
                <a:lnTo>
                  <a:pt x="4334726" y="4417430"/>
                </a:lnTo>
                <a:lnTo>
                  <a:pt x="4207854" y="4341356"/>
                </a:lnTo>
                <a:lnTo>
                  <a:pt x="4091481" y="4251820"/>
                </a:lnTo>
                <a:lnTo>
                  <a:pt x="3987276" y="4148626"/>
                </a:lnTo>
                <a:lnTo>
                  <a:pt x="6303253" y="4148626"/>
                </a:lnTo>
                <a:lnTo>
                  <a:pt x="6278495" y="4178770"/>
                </a:lnTo>
                <a:lnTo>
                  <a:pt x="6179915" y="4270573"/>
                </a:lnTo>
                <a:lnTo>
                  <a:pt x="6068464" y="4351660"/>
                </a:lnTo>
                <a:lnTo>
                  <a:pt x="5945812" y="4421834"/>
                </a:lnTo>
                <a:lnTo>
                  <a:pt x="5813627" y="4480900"/>
                </a:lnTo>
                <a:lnTo>
                  <a:pt x="5673578" y="4528660"/>
                </a:lnTo>
                <a:lnTo>
                  <a:pt x="5527336" y="4564920"/>
                </a:lnTo>
                <a:lnTo>
                  <a:pt x="5376569" y="4589483"/>
                </a:lnTo>
                <a:lnTo>
                  <a:pt x="5222947" y="4602152"/>
                </a:lnTo>
                <a:lnTo>
                  <a:pt x="5068138" y="4602732"/>
                </a:lnTo>
                <a:close/>
              </a:path>
            </a:pathLst>
          </a:custGeom>
          <a:solidFill>
            <a:srgbClr val="E3F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248564"/>
            <a:ext cx="635635" cy="381635"/>
          </a:xfrm>
          <a:custGeom>
            <a:avLst/>
            <a:gdLst/>
            <a:ahLst/>
            <a:cxnLst/>
            <a:rect l="l" t="t" r="r" b="b"/>
            <a:pathLst>
              <a:path w="635635" h="381634">
                <a:moveTo>
                  <a:pt x="0" y="381569"/>
                </a:moveTo>
                <a:lnTo>
                  <a:pt x="0" y="98570"/>
                </a:lnTo>
                <a:lnTo>
                  <a:pt x="87869" y="72481"/>
                </a:lnTo>
                <a:lnTo>
                  <a:pt x="191491" y="47551"/>
                </a:lnTo>
                <a:lnTo>
                  <a:pt x="298314" y="27631"/>
                </a:lnTo>
                <a:lnTo>
                  <a:pt x="408070" y="12929"/>
                </a:lnTo>
                <a:lnTo>
                  <a:pt x="520491" y="3650"/>
                </a:lnTo>
                <a:lnTo>
                  <a:pt x="635310" y="0"/>
                </a:lnTo>
                <a:lnTo>
                  <a:pt x="627533" y="14778"/>
                </a:lnTo>
                <a:lnTo>
                  <a:pt x="619981" y="29689"/>
                </a:lnTo>
                <a:lnTo>
                  <a:pt x="598704" y="75214"/>
                </a:lnTo>
                <a:lnTo>
                  <a:pt x="579537" y="121917"/>
                </a:lnTo>
                <a:lnTo>
                  <a:pt x="562542" y="169785"/>
                </a:lnTo>
                <a:lnTo>
                  <a:pt x="547778" y="218806"/>
                </a:lnTo>
                <a:lnTo>
                  <a:pt x="535306" y="268968"/>
                </a:lnTo>
                <a:lnTo>
                  <a:pt x="525184" y="320256"/>
                </a:lnTo>
                <a:lnTo>
                  <a:pt x="432931" y="322300"/>
                </a:lnTo>
                <a:lnTo>
                  <a:pt x="342125" y="327804"/>
                </a:lnTo>
                <a:lnTo>
                  <a:pt x="252892" y="336670"/>
                </a:lnTo>
                <a:lnTo>
                  <a:pt x="165359" y="348800"/>
                </a:lnTo>
                <a:lnTo>
                  <a:pt x="79653" y="364099"/>
                </a:lnTo>
                <a:lnTo>
                  <a:pt x="0" y="3815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6619" y="5569361"/>
            <a:ext cx="8137525" cy="2390140"/>
          </a:xfrm>
          <a:custGeom>
            <a:avLst/>
            <a:gdLst/>
            <a:ahLst/>
            <a:cxnLst/>
            <a:rect l="l" t="t" r="r" b="b"/>
            <a:pathLst>
              <a:path w="8137525" h="2390140">
                <a:moveTo>
                  <a:pt x="1882834" y="850879"/>
                </a:moveTo>
                <a:lnTo>
                  <a:pt x="1800244" y="850879"/>
                </a:lnTo>
                <a:lnTo>
                  <a:pt x="1859605" y="693546"/>
                </a:lnTo>
                <a:lnTo>
                  <a:pt x="1930402" y="552149"/>
                </a:lnTo>
                <a:lnTo>
                  <a:pt x="2011404" y="426734"/>
                </a:lnTo>
                <a:lnTo>
                  <a:pt x="2101377" y="317345"/>
                </a:lnTo>
                <a:lnTo>
                  <a:pt x="2199091" y="224024"/>
                </a:lnTo>
                <a:lnTo>
                  <a:pt x="2303312" y="146817"/>
                </a:lnTo>
                <a:lnTo>
                  <a:pt x="2412810" y="85767"/>
                </a:lnTo>
                <a:lnTo>
                  <a:pt x="2526351" y="40918"/>
                </a:lnTo>
                <a:lnTo>
                  <a:pt x="2642703" y="12314"/>
                </a:lnTo>
                <a:lnTo>
                  <a:pt x="2760635" y="0"/>
                </a:lnTo>
                <a:lnTo>
                  <a:pt x="2878914" y="4018"/>
                </a:lnTo>
                <a:lnTo>
                  <a:pt x="2996309" y="24412"/>
                </a:lnTo>
                <a:lnTo>
                  <a:pt x="3111587" y="61228"/>
                </a:lnTo>
                <a:lnTo>
                  <a:pt x="3223515" y="114509"/>
                </a:lnTo>
                <a:lnTo>
                  <a:pt x="3330863" y="184298"/>
                </a:lnTo>
                <a:lnTo>
                  <a:pt x="3432397" y="270640"/>
                </a:lnTo>
                <a:lnTo>
                  <a:pt x="3451779" y="291754"/>
                </a:lnTo>
                <a:lnTo>
                  <a:pt x="2741035" y="291754"/>
                </a:lnTo>
                <a:lnTo>
                  <a:pt x="2618901" y="304285"/>
                </a:lnTo>
                <a:lnTo>
                  <a:pt x="2498403" y="333380"/>
                </a:lnTo>
                <a:lnTo>
                  <a:pt x="2380819" y="378994"/>
                </a:lnTo>
                <a:lnTo>
                  <a:pt x="2267424" y="441082"/>
                </a:lnTo>
                <a:lnTo>
                  <a:pt x="2159495" y="519600"/>
                </a:lnTo>
                <a:lnTo>
                  <a:pt x="2058306" y="614502"/>
                </a:lnTo>
                <a:lnTo>
                  <a:pt x="1965135" y="725742"/>
                </a:lnTo>
                <a:lnTo>
                  <a:pt x="1882834" y="850879"/>
                </a:lnTo>
                <a:close/>
              </a:path>
              <a:path w="8137525" h="2390140">
                <a:moveTo>
                  <a:pt x="3771736" y="1087415"/>
                </a:moveTo>
                <a:lnTo>
                  <a:pt x="3703403" y="931821"/>
                </a:lnTo>
                <a:lnTo>
                  <a:pt x="3623949" y="793242"/>
                </a:lnTo>
                <a:lnTo>
                  <a:pt x="3534648" y="671634"/>
                </a:lnTo>
                <a:lnTo>
                  <a:pt x="3436778" y="566950"/>
                </a:lnTo>
                <a:lnTo>
                  <a:pt x="3331613" y="479147"/>
                </a:lnTo>
                <a:lnTo>
                  <a:pt x="3220430" y="408179"/>
                </a:lnTo>
                <a:lnTo>
                  <a:pt x="3104505" y="354001"/>
                </a:lnTo>
                <a:lnTo>
                  <a:pt x="2985114" y="316567"/>
                </a:lnTo>
                <a:lnTo>
                  <a:pt x="2863532" y="295833"/>
                </a:lnTo>
                <a:lnTo>
                  <a:pt x="2741035" y="291754"/>
                </a:lnTo>
                <a:lnTo>
                  <a:pt x="3451779" y="291754"/>
                </a:lnTo>
                <a:lnTo>
                  <a:pt x="3526886" y="373578"/>
                </a:lnTo>
                <a:lnTo>
                  <a:pt x="3613098" y="493158"/>
                </a:lnTo>
                <a:lnTo>
                  <a:pt x="3689800" y="629421"/>
                </a:lnTo>
                <a:lnTo>
                  <a:pt x="3755760" y="782413"/>
                </a:lnTo>
                <a:lnTo>
                  <a:pt x="5404532" y="782413"/>
                </a:lnTo>
                <a:lnTo>
                  <a:pt x="5490869" y="828303"/>
                </a:lnTo>
                <a:lnTo>
                  <a:pt x="5587321" y="890310"/>
                </a:lnTo>
                <a:lnTo>
                  <a:pt x="4625453" y="890310"/>
                </a:lnTo>
                <a:lnTo>
                  <a:pt x="4480079" y="895404"/>
                </a:lnTo>
                <a:lnTo>
                  <a:pt x="4334743" y="911253"/>
                </a:lnTo>
                <a:lnTo>
                  <a:pt x="4190342" y="938118"/>
                </a:lnTo>
                <a:lnTo>
                  <a:pt x="4047775" y="976260"/>
                </a:lnTo>
                <a:lnTo>
                  <a:pt x="3907940" y="1025939"/>
                </a:lnTo>
                <a:lnTo>
                  <a:pt x="3771736" y="1087415"/>
                </a:lnTo>
                <a:close/>
              </a:path>
              <a:path w="8137525" h="2390140">
                <a:moveTo>
                  <a:pt x="5404532" y="782413"/>
                </a:moveTo>
                <a:lnTo>
                  <a:pt x="3755760" y="782413"/>
                </a:lnTo>
                <a:lnTo>
                  <a:pt x="3887274" y="721994"/>
                </a:lnTo>
                <a:lnTo>
                  <a:pt x="4022293" y="673173"/>
                </a:lnTo>
                <a:lnTo>
                  <a:pt x="4159950" y="635693"/>
                </a:lnTo>
                <a:lnTo>
                  <a:pt x="4299379" y="609299"/>
                </a:lnTo>
                <a:lnTo>
                  <a:pt x="4439712" y="593733"/>
                </a:lnTo>
                <a:lnTo>
                  <a:pt x="4580082" y="588741"/>
                </a:lnTo>
                <a:lnTo>
                  <a:pt x="4719622" y="594064"/>
                </a:lnTo>
                <a:lnTo>
                  <a:pt x="4857465" y="609449"/>
                </a:lnTo>
                <a:lnTo>
                  <a:pt x="4992743" y="634637"/>
                </a:lnTo>
                <a:lnTo>
                  <a:pt x="5124590" y="669372"/>
                </a:lnTo>
                <a:lnTo>
                  <a:pt x="5252138" y="713399"/>
                </a:lnTo>
                <a:lnTo>
                  <a:pt x="5374520" y="766462"/>
                </a:lnTo>
                <a:lnTo>
                  <a:pt x="5404532" y="782413"/>
                </a:lnTo>
                <a:close/>
              </a:path>
              <a:path w="8137525" h="2390140">
                <a:moveTo>
                  <a:pt x="0" y="1659012"/>
                </a:moveTo>
                <a:lnTo>
                  <a:pt x="27261" y="1548229"/>
                </a:lnTo>
                <a:lnTo>
                  <a:pt x="65382" y="1443017"/>
                </a:lnTo>
                <a:lnTo>
                  <a:pt x="113656" y="1343683"/>
                </a:lnTo>
                <a:lnTo>
                  <a:pt x="171371" y="1250533"/>
                </a:lnTo>
                <a:lnTo>
                  <a:pt x="237820" y="1163873"/>
                </a:lnTo>
                <a:lnTo>
                  <a:pt x="312292" y="1084008"/>
                </a:lnTo>
                <a:lnTo>
                  <a:pt x="394079" y="1011246"/>
                </a:lnTo>
                <a:lnTo>
                  <a:pt x="482472" y="945891"/>
                </a:lnTo>
                <a:lnTo>
                  <a:pt x="576760" y="888251"/>
                </a:lnTo>
                <a:lnTo>
                  <a:pt x="676236" y="838631"/>
                </a:lnTo>
                <a:lnTo>
                  <a:pt x="780189" y="797337"/>
                </a:lnTo>
                <a:lnTo>
                  <a:pt x="887911" y="764676"/>
                </a:lnTo>
                <a:lnTo>
                  <a:pt x="998692" y="740953"/>
                </a:lnTo>
                <a:lnTo>
                  <a:pt x="1111823" y="726474"/>
                </a:lnTo>
                <a:lnTo>
                  <a:pt x="1226595" y="721546"/>
                </a:lnTo>
                <a:lnTo>
                  <a:pt x="1342298" y="726475"/>
                </a:lnTo>
                <a:lnTo>
                  <a:pt x="1458224" y="741567"/>
                </a:lnTo>
                <a:lnTo>
                  <a:pt x="1573663" y="767127"/>
                </a:lnTo>
                <a:lnTo>
                  <a:pt x="1687906" y="803463"/>
                </a:lnTo>
                <a:lnTo>
                  <a:pt x="1800244" y="850879"/>
                </a:lnTo>
                <a:lnTo>
                  <a:pt x="1882834" y="850879"/>
                </a:lnTo>
                <a:lnTo>
                  <a:pt x="1881257" y="853277"/>
                </a:lnTo>
                <a:lnTo>
                  <a:pt x="1807947" y="997060"/>
                </a:lnTo>
                <a:lnTo>
                  <a:pt x="1796958" y="1025665"/>
                </a:lnTo>
                <a:lnTo>
                  <a:pt x="1140370" y="1025665"/>
                </a:lnTo>
                <a:lnTo>
                  <a:pt x="1039333" y="1030172"/>
                </a:lnTo>
                <a:lnTo>
                  <a:pt x="939498" y="1041713"/>
                </a:lnTo>
                <a:lnTo>
                  <a:pt x="841317" y="1060095"/>
                </a:lnTo>
                <a:lnTo>
                  <a:pt x="745244" y="1085127"/>
                </a:lnTo>
                <a:lnTo>
                  <a:pt x="651730" y="1116616"/>
                </a:lnTo>
                <a:lnTo>
                  <a:pt x="561229" y="1154373"/>
                </a:lnTo>
                <a:lnTo>
                  <a:pt x="474194" y="1198204"/>
                </a:lnTo>
                <a:lnTo>
                  <a:pt x="391076" y="1247918"/>
                </a:lnTo>
                <a:lnTo>
                  <a:pt x="312329" y="1303323"/>
                </a:lnTo>
                <a:lnTo>
                  <a:pt x="238406" y="1364228"/>
                </a:lnTo>
                <a:lnTo>
                  <a:pt x="169758" y="1430441"/>
                </a:lnTo>
                <a:lnTo>
                  <a:pt x="106840" y="1501771"/>
                </a:lnTo>
                <a:lnTo>
                  <a:pt x="50103" y="1578025"/>
                </a:lnTo>
                <a:lnTo>
                  <a:pt x="0" y="1659012"/>
                </a:lnTo>
                <a:close/>
              </a:path>
              <a:path w="8137525" h="2390140">
                <a:moveTo>
                  <a:pt x="6161561" y="1802585"/>
                </a:moveTo>
                <a:lnTo>
                  <a:pt x="6109986" y="1684430"/>
                </a:lnTo>
                <a:lnTo>
                  <a:pt x="6045872" y="1573387"/>
                </a:lnTo>
                <a:lnTo>
                  <a:pt x="5970118" y="1469715"/>
                </a:lnTo>
                <a:lnTo>
                  <a:pt x="5883621" y="1373675"/>
                </a:lnTo>
                <a:lnTo>
                  <a:pt x="5787280" y="1285528"/>
                </a:lnTo>
                <a:lnTo>
                  <a:pt x="5681994" y="1205533"/>
                </a:lnTo>
                <a:lnTo>
                  <a:pt x="5568660" y="1133952"/>
                </a:lnTo>
                <a:lnTo>
                  <a:pt x="5448177" y="1071043"/>
                </a:lnTo>
                <a:lnTo>
                  <a:pt x="5321443" y="1017068"/>
                </a:lnTo>
                <a:lnTo>
                  <a:pt x="5189357" y="972288"/>
                </a:lnTo>
                <a:lnTo>
                  <a:pt x="5052816" y="936961"/>
                </a:lnTo>
                <a:lnTo>
                  <a:pt x="4912720" y="911349"/>
                </a:lnTo>
                <a:lnTo>
                  <a:pt x="4769966" y="895712"/>
                </a:lnTo>
                <a:lnTo>
                  <a:pt x="4625453" y="890310"/>
                </a:lnTo>
                <a:lnTo>
                  <a:pt x="5587321" y="890310"/>
                </a:lnTo>
                <a:lnTo>
                  <a:pt x="5702000" y="977296"/>
                </a:lnTo>
                <a:lnTo>
                  <a:pt x="5795048" y="1063936"/>
                </a:lnTo>
                <a:lnTo>
                  <a:pt x="5878594" y="1158329"/>
                </a:lnTo>
                <a:lnTo>
                  <a:pt x="5951772" y="1260220"/>
                </a:lnTo>
                <a:lnTo>
                  <a:pt x="6013713" y="1369352"/>
                </a:lnTo>
                <a:lnTo>
                  <a:pt x="6063552" y="1485469"/>
                </a:lnTo>
                <a:lnTo>
                  <a:pt x="6957564" y="1485469"/>
                </a:lnTo>
                <a:lnTo>
                  <a:pt x="7112734" y="1521296"/>
                </a:lnTo>
                <a:lnTo>
                  <a:pt x="7233803" y="1558583"/>
                </a:lnTo>
                <a:lnTo>
                  <a:pt x="7350505" y="1602705"/>
                </a:lnTo>
                <a:lnTo>
                  <a:pt x="7462202" y="1653524"/>
                </a:lnTo>
                <a:lnTo>
                  <a:pt x="7568255" y="1710905"/>
                </a:lnTo>
                <a:lnTo>
                  <a:pt x="7641628" y="1757827"/>
                </a:lnTo>
                <a:lnTo>
                  <a:pt x="6623080" y="1757827"/>
                </a:lnTo>
                <a:lnTo>
                  <a:pt x="6507556" y="1760722"/>
                </a:lnTo>
                <a:lnTo>
                  <a:pt x="6391872" y="1769093"/>
                </a:lnTo>
                <a:lnTo>
                  <a:pt x="6276413" y="1783020"/>
                </a:lnTo>
                <a:lnTo>
                  <a:pt x="6161561" y="1802585"/>
                </a:lnTo>
                <a:close/>
              </a:path>
              <a:path w="8137525" h="2390140">
                <a:moveTo>
                  <a:pt x="1746483" y="1157047"/>
                </a:moveTo>
                <a:lnTo>
                  <a:pt x="1647741" y="1115331"/>
                </a:lnTo>
                <a:lnTo>
                  <a:pt x="1547484" y="1081799"/>
                </a:lnTo>
                <a:lnTo>
                  <a:pt x="1446167" y="1056257"/>
                </a:lnTo>
                <a:lnTo>
                  <a:pt x="1344240" y="1038515"/>
                </a:lnTo>
                <a:lnTo>
                  <a:pt x="1242157" y="1028382"/>
                </a:lnTo>
                <a:lnTo>
                  <a:pt x="1140370" y="1025665"/>
                </a:lnTo>
                <a:lnTo>
                  <a:pt x="1796958" y="1025665"/>
                </a:lnTo>
                <a:lnTo>
                  <a:pt x="1746483" y="1157047"/>
                </a:lnTo>
                <a:close/>
              </a:path>
              <a:path w="8137525" h="2390140">
                <a:moveTo>
                  <a:pt x="6957564" y="1485469"/>
                </a:moveTo>
                <a:lnTo>
                  <a:pt x="6063552" y="1485469"/>
                </a:lnTo>
                <a:lnTo>
                  <a:pt x="6196581" y="1463152"/>
                </a:lnTo>
                <a:lnTo>
                  <a:pt x="6330349" y="1448765"/>
                </a:lnTo>
                <a:lnTo>
                  <a:pt x="6464218" y="1442170"/>
                </a:lnTo>
                <a:lnTo>
                  <a:pt x="6597550" y="1443231"/>
                </a:lnTo>
                <a:lnTo>
                  <a:pt x="6729705" y="1451811"/>
                </a:lnTo>
                <a:lnTo>
                  <a:pt x="6860047" y="1467773"/>
                </a:lnTo>
                <a:lnTo>
                  <a:pt x="6957564" y="1485469"/>
                </a:lnTo>
                <a:close/>
              </a:path>
              <a:path w="8137525" h="2390140">
                <a:moveTo>
                  <a:pt x="8136912" y="2389706"/>
                </a:moveTo>
                <a:lnTo>
                  <a:pt x="8076084" y="2316067"/>
                </a:lnTo>
                <a:lnTo>
                  <a:pt x="8008961" y="2246601"/>
                </a:lnTo>
                <a:lnTo>
                  <a:pt x="7935928" y="2181390"/>
                </a:lnTo>
                <a:lnTo>
                  <a:pt x="7857368" y="2120515"/>
                </a:lnTo>
                <a:lnTo>
                  <a:pt x="7773663" y="2064056"/>
                </a:lnTo>
                <a:lnTo>
                  <a:pt x="7685199" y="2012097"/>
                </a:lnTo>
                <a:lnTo>
                  <a:pt x="7592357" y="1964717"/>
                </a:lnTo>
                <a:lnTo>
                  <a:pt x="7495522" y="1921999"/>
                </a:lnTo>
                <a:lnTo>
                  <a:pt x="7395076" y="1884024"/>
                </a:lnTo>
                <a:lnTo>
                  <a:pt x="7291404" y="1850872"/>
                </a:lnTo>
                <a:lnTo>
                  <a:pt x="7184888" y="1822626"/>
                </a:lnTo>
                <a:lnTo>
                  <a:pt x="7075913" y="1799367"/>
                </a:lnTo>
                <a:lnTo>
                  <a:pt x="6964861" y="1781177"/>
                </a:lnTo>
                <a:lnTo>
                  <a:pt x="6852115" y="1768135"/>
                </a:lnTo>
                <a:lnTo>
                  <a:pt x="6738061" y="1760325"/>
                </a:lnTo>
                <a:lnTo>
                  <a:pt x="6623080" y="1757827"/>
                </a:lnTo>
                <a:lnTo>
                  <a:pt x="7641628" y="1757827"/>
                </a:lnTo>
                <a:lnTo>
                  <a:pt x="7760877" y="1844799"/>
                </a:lnTo>
                <a:lnTo>
                  <a:pt x="7846169" y="1921041"/>
                </a:lnTo>
                <a:lnTo>
                  <a:pt x="7923264" y="2003295"/>
                </a:lnTo>
                <a:lnTo>
                  <a:pt x="7991525" y="2091425"/>
                </a:lnTo>
                <a:lnTo>
                  <a:pt x="8050311" y="2185296"/>
                </a:lnTo>
                <a:lnTo>
                  <a:pt x="8098987" y="2284768"/>
                </a:lnTo>
                <a:lnTo>
                  <a:pt x="8136912" y="2389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5310" y="7228375"/>
            <a:ext cx="11430" cy="20320"/>
          </a:xfrm>
          <a:custGeom>
            <a:avLst/>
            <a:gdLst/>
            <a:ahLst/>
            <a:cxnLst/>
            <a:rect l="l" t="t" r="r" b="b"/>
            <a:pathLst>
              <a:path w="11429" h="20320">
                <a:moveTo>
                  <a:pt x="7359" y="20189"/>
                </a:moveTo>
                <a:lnTo>
                  <a:pt x="0" y="20189"/>
                </a:lnTo>
                <a:lnTo>
                  <a:pt x="3500" y="13190"/>
                </a:lnTo>
                <a:lnTo>
                  <a:pt x="11308" y="0"/>
                </a:lnTo>
                <a:lnTo>
                  <a:pt x="9693" y="6640"/>
                </a:lnTo>
                <a:lnTo>
                  <a:pt x="8526" y="13190"/>
                </a:lnTo>
                <a:lnTo>
                  <a:pt x="7359" y="20189"/>
                </a:lnTo>
                <a:close/>
              </a:path>
            </a:pathLst>
          </a:custGeom>
          <a:solidFill>
            <a:srgbClr val="E3F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8048173"/>
            <a:ext cx="8828405" cy="2124710"/>
          </a:xfrm>
          <a:custGeom>
            <a:avLst/>
            <a:gdLst/>
            <a:ahLst/>
            <a:cxnLst/>
            <a:rect l="l" t="t" r="r" b="b"/>
            <a:pathLst>
              <a:path w="8828405" h="2124709">
                <a:moveTo>
                  <a:pt x="8435686" y="1036926"/>
                </a:moveTo>
                <a:lnTo>
                  <a:pt x="7219832" y="1036926"/>
                </a:lnTo>
                <a:lnTo>
                  <a:pt x="7368540" y="1028190"/>
                </a:lnTo>
                <a:lnTo>
                  <a:pt x="7515267" y="1010085"/>
                </a:lnTo>
                <a:lnTo>
                  <a:pt x="7659054" y="982784"/>
                </a:lnTo>
                <a:lnTo>
                  <a:pt x="7798942" y="946458"/>
                </a:lnTo>
                <a:lnTo>
                  <a:pt x="7933973" y="901275"/>
                </a:lnTo>
                <a:lnTo>
                  <a:pt x="8063187" y="847409"/>
                </a:lnTo>
                <a:lnTo>
                  <a:pt x="8185625" y="785029"/>
                </a:lnTo>
                <a:lnTo>
                  <a:pt x="8300329" y="714307"/>
                </a:lnTo>
                <a:lnTo>
                  <a:pt x="8406340" y="635412"/>
                </a:lnTo>
                <a:lnTo>
                  <a:pt x="8502699" y="548516"/>
                </a:lnTo>
                <a:lnTo>
                  <a:pt x="8588446" y="453790"/>
                </a:lnTo>
                <a:lnTo>
                  <a:pt x="8662624" y="351405"/>
                </a:lnTo>
                <a:lnTo>
                  <a:pt x="8724273" y="241531"/>
                </a:lnTo>
                <a:lnTo>
                  <a:pt x="8772434" y="124339"/>
                </a:lnTo>
                <a:lnTo>
                  <a:pt x="8806149" y="0"/>
                </a:lnTo>
                <a:lnTo>
                  <a:pt x="8827788" y="161139"/>
                </a:lnTo>
                <a:lnTo>
                  <a:pt x="8826272" y="314851"/>
                </a:lnTo>
                <a:lnTo>
                  <a:pt x="8803039" y="460740"/>
                </a:lnTo>
                <a:lnTo>
                  <a:pt x="8759529" y="598412"/>
                </a:lnTo>
                <a:lnTo>
                  <a:pt x="8697181" y="727474"/>
                </a:lnTo>
                <a:lnTo>
                  <a:pt x="8617435" y="847532"/>
                </a:lnTo>
                <a:lnTo>
                  <a:pt x="8521729" y="958190"/>
                </a:lnTo>
                <a:lnTo>
                  <a:pt x="8435686" y="1036926"/>
                </a:lnTo>
                <a:close/>
              </a:path>
              <a:path w="8828405" h="2124709">
                <a:moveTo>
                  <a:pt x="601755" y="1372439"/>
                </a:moveTo>
                <a:lnTo>
                  <a:pt x="449634" y="1367598"/>
                </a:lnTo>
                <a:lnTo>
                  <a:pt x="301147" y="1352328"/>
                </a:lnTo>
                <a:lnTo>
                  <a:pt x="157132" y="1327120"/>
                </a:lnTo>
                <a:lnTo>
                  <a:pt x="18430" y="1292469"/>
                </a:lnTo>
                <a:lnTo>
                  <a:pt x="0" y="1286406"/>
                </a:lnTo>
                <a:lnTo>
                  <a:pt x="0" y="858204"/>
                </a:lnTo>
                <a:lnTo>
                  <a:pt x="70035" y="878540"/>
                </a:lnTo>
                <a:lnTo>
                  <a:pt x="183046" y="904342"/>
                </a:lnTo>
                <a:lnTo>
                  <a:pt x="299312" y="923967"/>
                </a:lnTo>
                <a:lnTo>
                  <a:pt x="418379" y="937171"/>
                </a:lnTo>
                <a:lnTo>
                  <a:pt x="539790" y="943712"/>
                </a:lnTo>
                <a:lnTo>
                  <a:pt x="926452" y="943712"/>
                </a:lnTo>
                <a:lnTo>
                  <a:pt x="951387" y="987714"/>
                </a:lnTo>
                <a:lnTo>
                  <a:pt x="995408" y="1052460"/>
                </a:lnTo>
                <a:lnTo>
                  <a:pt x="1045375" y="1115015"/>
                </a:lnTo>
                <a:lnTo>
                  <a:pt x="1101054" y="1175230"/>
                </a:lnTo>
                <a:lnTo>
                  <a:pt x="1162213" y="1232956"/>
                </a:lnTo>
                <a:lnTo>
                  <a:pt x="1228620" y="1288042"/>
                </a:lnTo>
                <a:lnTo>
                  <a:pt x="1300044" y="1340339"/>
                </a:lnTo>
                <a:lnTo>
                  <a:pt x="1313205" y="1348862"/>
                </a:lnTo>
                <a:lnTo>
                  <a:pt x="913541" y="1348862"/>
                </a:lnTo>
                <a:lnTo>
                  <a:pt x="756670" y="1366358"/>
                </a:lnTo>
                <a:lnTo>
                  <a:pt x="601755" y="1372439"/>
                </a:lnTo>
                <a:close/>
              </a:path>
              <a:path w="8828405" h="2124709">
                <a:moveTo>
                  <a:pt x="3950336" y="1698282"/>
                </a:moveTo>
                <a:lnTo>
                  <a:pt x="2579517" y="1698282"/>
                </a:lnTo>
                <a:lnTo>
                  <a:pt x="2665687" y="1694546"/>
                </a:lnTo>
                <a:lnTo>
                  <a:pt x="2750586" y="1683789"/>
                </a:lnTo>
                <a:lnTo>
                  <a:pt x="2834574" y="1666504"/>
                </a:lnTo>
                <a:lnTo>
                  <a:pt x="2917388" y="1643264"/>
                </a:lnTo>
                <a:lnTo>
                  <a:pt x="2998922" y="1614624"/>
                </a:lnTo>
                <a:lnTo>
                  <a:pt x="3079068" y="1581138"/>
                </a:lnTo>
                <a:lnTo>
                  <a:pt x="3157718" y="1543359"/>
                </a:lnTo>
                <a:lnTo>
                  <a:pt x="3234766" y="1501840"/>
                </a:lnTo>
                <a:lnTo>
                  <a:pt x="3310105" y="1457137"/>
                </a:lnTo>
                <a:lnTo>
                  <a:pt x="3383627" y="1409802"/>
                </a:lnTo>
                <a:lnTo>
                  <a:pt x="3455225" y="1360390"/>
                </a:lnTo>
                <a:lnTo>
                  <a:pt x="3524792" y="1309454"/>
                </a:lnTo>
                <a:lnTo>
                  <a:pt x="3592221" y="1257548"/>
                </a:lnTo>
                <a:lnTo>
                  <a:pt x="3657405" y="1205226"/>
                </a:lnTo>
                <a:lnTo>
                  <a:pt x="3720236" y="1153042"/>
                </a:lnTo>
                <a:lnTo>
                  <a:pt x="3780608" y="1101549"/>
                </a:lnTo>
                <a:lnTo>
                  <a:pt x="3995354" y="913569"/>
                </a:lnTo>
                <a:lnTo>
                  <a:pt x="4116315" y="1050397"/>
                </a:lnTo>
                <a:lnTo>
                  <a:pt x="4161534" y="1100481"/>
                </a:lnTo>
                <a:lnTo>
                  <a:pt x="4209067" y="1151868"/>
                </a:lnTo>
                <a:lnTo>
                  <a:pt x="4258833" y="1203999"/>
                </a:lnTo>
                <a:lnTo>
                  <a:pt x="4310751" y="1256314"/>
                </a:lnTo>
                <a:lnTo>
                  <a:pt x="4364739" y="1308252"/>
                </a:lnTo>
                <a:lnTo>
                  <a:pt x="4420716" y="1359254"/>
                </a:lnTo>
                <a:lnTo>
                  <a:pt x="4478601" y="1408759"/>
                </a:lnTo>
                <a:lnTo>
                  <a:pt x="4538313" y="1456207"/>
                </a:lnTo>
                <a:lnTo>
                  <a:pt x="4599771" y="1501039"/>
                </a:lnTo>
                <a:lnTo>
                  <a:pt x="4662893" y="1542694"/>
                </a:lnTo>
                <a:lnTo>
                  <a:pt x="4727599" y="1580612"/>
                </a:lnTo>
                <a:lnTo>
                  <a:pt x="4793807" y="1614233"/>
                </a:lnTo>
                <a:lnTo>
                  <a:pt x="4861436" y="1642997"/>
                </a:lnTo>
                <a:lnTo>
                  <a:pt x="4930405" y="1666344"/>
                </a:lnTo>
                <a:lnTo>
                  <a:pt x="4944888" y="1669926"/>
                </a:lnTo>
                <a:lnTo>
                  <a:pt x="3987097" y="1669926"/>
                </a:lnTo>
                <a:lnTo>
                  <a:pt x="3950336" y="1698282"/>
                </a:lnTo>
                <a:close/>
              </a:path>
              <a:path w="8828405" h="2124709">
                <a:moveTo>
                  <a:pt x="926452" y="943712"/>
                </a:moveTo>
                <a:lnTo>
                  <a:pt x="539790" y="943712"/>
                </a:lnTo>
                <a:lnTo>
                  <a:pt x="663091" y="943347"/>
                </a:lnTo>
                <a:lnTo>
                  <a:pt x="787826" y="935833"/>
                </a:lnTo>
                <a:lnTo>
                  <a:pt x="913541" y="920927"/>
                </a:lnTo>
                <a:lnTo>
                  <a:pt x="926452" y="943712"/>
                </a:lnTo>
                <a:close/>
              </a:path>
              <a:path w="8828405" h="2124709">
                <a:moveTo>
                  <a:pt x="6279783" y="1698282"/>
                </a:moveTo>
                <a:lnTo>
                  <a:pt x="5144538" y="1698282"/>
                </a:lnTo>
                <a:lnTo>
                  <a:pt x="5241484" y="1695860"/>
                </a:lnTo>
                <a:lnTo>
                  <a:pt x="5336609" y="1688704"/>
                </a:lnTo>
                <a:lnTo>
                  <a:pt x="5429689" y="1676973"/>
                </a:lnTo>
                <a:lnTo>
                  <a:pt x="5520619" y="1660802"/>
                </a:lnTo>
                <a:lnTo>
                  <a:pt x="5608808" y="1640435"/>
                </a:lnTo>
                <a:lnTo>
                  <a:pt x="5694395" y="1615951"/>
                </a:lnTo>
                <a:lnTo>
                  <a:pt x="5777033" y="1587538"/>
                </a:lnTo>
                <a:lnTo>
                  <a:pt x="5856495" y="1555358"/>
                </a:lnTo>
                <a:lnTo>
                  <a:pt x="5932556" y="1519573"/>
                </a:lnTo>
                <a:lnTo>
                  <a:pt x="6004990" y="1480343"/>
                </a:lnTo>
                <a:lnTo>
                  <a:pt x="6073571" y="1437831"/>
                </a:lnTo>
                <a:lnTo>
                  <a:pt x="6138073" y="1392197"/>
                </a:lnTo>
                <a:lnTo>
                  <a:pt x="6198270" y="1343603"/>
                </a:lnTo>
                <a:lnTo>
                  <a:pt x="6253936" y="1292210"/>
                </a:lnTo>
                <a:lnTo>
                  <a:pt x="6304846" y="1238180"/>
                </a:lnTo>
                <a:lnTo>
                  <a:pt x="6350773" y="1181674"/>
                </a:lnTo>
                <a:lnTo>
                  <a:pt x="6391491" y="1122853"/>
                </a:lnTo>
                <a:lnTo>
                  <a:pt x="6426775" y="1061879"/>
                </a:lnTo>
                <a:lnTo>
                  <a:pt x="6456399" y="998914"/>
                </a:lnTo>
                <a:lnTo>
                  <a:pt x="6480137" y="934118"/>
                </a:lnTo>
                <a:lnTo>
                  <a:pt x="6624367" y="974781"/>
                </a:lnTo>
                <a:lnTo>
                  <a:pt x="6771410" y="1005223"/>
                </a:lnTo>
                <a:lnTo>
                  <a:pt x="6920308" y="1025614"/>
                </a:lnTo>
                <a:lnTo>
                  <a:pt x="7070102" y="1036124"/>
                </a:lnTo>
                <a:lnTo>
                  <a:pt x="8435686" y="1036926"/>
                </a:lnTo>
                <a:lnTo>
                  <a:pt x="8411503" y="1059056"/>
                </a:lnTo>
                <a:lnTo>
                  <a:pt x="8288196" y="1149734"/>
                </a:lnTo>
                <a:lnTo>
                  <a:pt x="8153248" y="1229832"/>
                </a:lnTo>
                <a:lnTo>
                  <a:pt x="8008098" y="1298954"/>
                </a:lnTo>
                <a:lnTo>
                  <a:pt x="7854185" y="1356707"/>
                </a:lnTo>
                <a:lnTo>
                  <a:pt x="7835128" y="1362143"/>
                </a:lnTo>
                <a:lnTo>
                  <a:pt x="6480137" y="1362143"/>
                </a:lnTo>
                <a:lnTo>
                  <a:pt x="6430407" y="1484643"/>
                </a:lnTo>
                <a:lnTo>
                  <a:pt x="6362784" y="1597102"/>
                </a:lnTo>
                <a:lnTo>
                  <a:pt x="6279783" y="1698282"/>
                </a:lnTo>
                <a:close/>
              </a:path>
              <a:path w="8828405" h="2124709">
                <a:moveTo>
                  <a:pt x="2664969" y="2124722"/>
                </a:moveTo>
                <a:lnTo>
                  <a:pt x="2480375" y="2123709"/>
                </a:lnTo>
                <a:lnTo>
                  <a:pt x="2297146" y="2110480"/>
                </a:lnTo>
                <a:lnTo>
                  <a:pt x="2116981" y="2085231"/>
                </a:lnTo>
                <a:lnTo>
                  <a:pt x="1941577" y="2048152"/>
                </a:lnTo>
                <a:lnTo>
                  <a:pt x="1772633" y="1999438"/>
                </a:lnTo>
                <a:lnTo>
                  <a:pt x="1611755" y="1939238"/>
                </a:lnTo>
                <a:lnTo>
                  <a:pt x="1460917" y="1867875"/>
                </a:lnTo>
                <a:lnTo>
                  <a:pt x="1321541" y="1785413"/>
                </a:lnTo>
                <a:lnTo>
                  <a:pt x="1195417" y="1692087"/>
                </a:lnTo>
                <a:lnTo>
                  <a:pt x="1084244" y="1588092"/>
                </a:lnTo>
                <a:lnTo>
                  <a:pt x="989719" y="1473619"/>
                </a:lnTo>
                <a:lnTo>
                  <a:pt x="913541" y="1348862"/>
                </a:lnTo>
                <a:lnTo>
                  <a:pt x="1313205" y="1348862"/>
                </a:lnTo>
                <a:lnTo>
                  <a:pt x="1376253" y="1389697"/>
                </a:lnTo>
                <a:lnTo>
                  <a:pt x="1457014" y="1435966"/>
                </a:lnTo>
                <a:lnTo>
                  <a:pt x="1542096" y="1478997"/>
                </a:lnTo>
                <a:lnTo>
                  <a:pt x="1631267" y="1518641"/>
                </a:lnTo>
                <a:lnTo>
                  <a:pt x="1724294" y="1554747"/>
                </a:lnTo>
                <a:lnTo>
                  <a:pt x="1820946" y="1587165"/>
                </a:lnTo>
                <a:lnTo>
                  <a:pt x="1920991" y="1615747"/>
                </a:lnTo>
                <a:lnTo>
                  <a:pt x="2024196" y="1640343"/>
                </a:lnTo>
                <a:lnTo>
                  <a:pt x="2130519" y="1660830"/>
                </a:lnTo>
                <a:lnTo>
                  <a:pt x="2239162" y="1676975"/>
                </a:lnTo>
                <a:lnTo>
                  <a:pt x="2350458" y="1688712"/>
                </a:lnTo>
                <a:lnTo>
                  <a:pt x="2463987" y="1695864"/>
                </a:lnTo>
                <a:lnTo>
                  <a:pt x="2579517" y="1698282"/>
                </a:lnTo>
                <a:lnTo>
                  <a:pt x="3950336" y="1698282"/>
                </a:lnTo>
                <a:lnTo>
                  <a:pt x="3852713" y="1773582"/>
                </a:lnTo>
                <a:lnTo>
                  <a:pt x="3706109" y="1863479"/>
                </a:lnTo>
                <a:lnTo>
                  <a:pt x="3548984" y="1939809"/>
                </a:lnTo>
                <a:lnTo>
                  <a:pt x="3383035" y="2002766"/>
                </a:lnTo>
                <a:lnTo>
                  <a:pt x="3209961" y="2052543"/>
                </a:lnTo>
                <a:lnTo>
                  <a:pt x="3031460" y="2089332"/>
                </a:lnTo>
                <a:lnTo>
                  <a:pt x="2849230" y="2113328"/>
                </a:lnTo>
                <a:lnTo>
                  <a:pt x="2664969" y="2124722"/>
                </a:lnTo>
                <a:close/>
              </a:path>
              <a:path w="8828405" h="2124709">
                <a:moveTo>
                  <a:pt x="7179691" y="1466144"/>
                </a:moveTo>
                <a:lnTo>
                  <a:pt x="7003553" y="1461139"/>
                </a:lnTo>
                <a:lnTo>
                  <a:pt x="6827289" y="1442400"/>
                </a:lnTo>
                <a:lnTo>
                  <a:pt x="6652337" y="1409532"/>
                </a:lnTo>
                <a:lnTo>
                  <a:pt x="6480137" y="1362143"/>
                </a:lnTo>
                <a:lnTo>
                  <a:pt x="7835128" y="1362143"/>
                </a:lnTo>
                <a:lnTo>
                  <a:pt x="7692948" y="1402697"/>
                </a:lnTo>
                <a:lnTo>
                  <a:pt x="7525828" y="1436529"/>
                </a:lnTo>
                <a:lnTo>
                  <a:pt x="7354262" y="1457809"/>
                </a:lnTo>
                <a:lnTo>
                  <a:pt x="7179691" y="1466144"/>
                </a:lnTo>
                <a:close/>
              </a:path>
              <a:path w="8828405" h="2124709">
                <a:moveTo>
                  <a:pt x="5069329" y="2124202"/>
                </a:moveTo>
                <a:lnTo>
                  <a:pt x="4914953" y="2112638"/>
                </a:lnTo>
                <a:lnTo>
                  <a:pt x="4762698" y="2088566"/>
                </a:lnTo>
                <a:lnTo>
                  <a:pt x="4614232" y="2051778"/>
                </a:lnTo>
                <a:lnTo>
                  <a:pt x="4471221" y="2002071"/>
                </a:lnTo>
                <a:lnTo>
                  <a:pt x="4335334" y="1939238"/>
                </a:lnTo>
                <a:lnTo>
                  <a:pt x="4208240" y="1863073"/>
                </a:lnTo>
                <a:lnTo>
                  <a:pt x="4091604" y="1773371"/>
                </a:lnTo>
                <a:lnTo>
                  <a:pt x="3987097" y="1669926"/>
                </a:lnTo>
                <a:lnTo>
                  <a:pt x="4944888" y="1669926"/>
                </a:lnTo>
                <a:lnTo>
                  <a:pt x="5000632" y="1683714"/>
                </a:lnTo>
                <a:lnTo>
                  <a:pt x="5072037" y="1694546"/>
                </a:lnTo>
                <a:lnTo>
                  <a:pt x="5144538" y="1698282"/>
                </a:lnTo>
                <a:lnTo>
                  <a:pt x="6279783" y="1698282"/>
                </a:lnTo>
                <a:lnTo>
                  <a:pt x="6278935" y="1699315"/>
                </a:lnTo>
                <a:lnTo>
                  <a:pt x="6180528" y="1791076"/>
                </a:lnTo>
                <a:lnTo>
                  <a:pt x="6069231" y="1872178"/>
                </a:lnTo>
                <a:lnTo>
                  <a:pt x="5946712" y="1942418"/>
                </a:lnTo>
                <a:lnTo>
                  <a:pt x="5814639" y="2001588"/>
                </a:lnTo>
                <a:lnTo>
                  <a:pt x="5674678" y="2049483"/>
                </a:lnTo>
                <a:lnTo>
                  <a:pt x="5528499" y="2085898"/>
                </a:lnTo>
                <a:lnTo>
                  <a:pt x="5377770" y="2110626"/>
                </a:lnTo>
                <a:lnTo>
                  <a:pt x="5224157" y="2123463"/>
                </a:lnTo>
                <a:lnTo>
                  <a:pt x="5069329" y="2124202"/>
                </a:lnTo>
                <a:close/>
              </a:path>
            </a:pathLst>
          </a:custGeom>
          <a:solidFill>
            <a:srgbClr val="B5D5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60547" y="8493876"/>
            <a:ext cx="1888489" cy="782320"/>
          </a:xfrm>
          <a:custGeom>
            <a:avLst/>
            <a:gdLst/>
            <a:ahLst/>
            <a:cxnLst/>
            <a:rect l="l" t="t" r="r" b="b"/>
            <a:pathLst>
              <a:path w="1888490" h="782320">
                <a:moveTo>
                  <a:pt x="1028178" y="782023"/>
                </a:moveTo>
                <a:lnTo>
                  <a:pt x="920334" y="771495"/>
                </a:lnTo>
                <a:lnTo>
                  <a:pt x="814465" y="750502"/>
                </a:lnTo>
                <a:lnTo>
                  <a:pt x="711187" y="719202"/>
                </a:lnTo>
                <a:lnTo>
                  <a:pt x="611116" y="677756"/>
                </a:lnTo>
                <a:lnTo>
                  <a:pt x="514869" y="626322"/>
                </a:lnTo>
                <a:lnTo>
                  <a:pt x="423062" y="565059"/>
                </a:lnTo>
                <a:lnTo>
                  <a:pt x="336313" y="494127"/>
                </a:lnTo>
                <a:lnTo>
                  <a:pt x="255237" y="413685"/>
                </a:lnTo>
                <a:lnTo>
                  <a:pt x="180451" y="323892"/>
                </a:lnTo>
                <a:lnTo>
                  <a:pt x="112572" y="224907"/>
                </a:lnTo>
                <a:lnTo>
                  <a:pt x="52216" y="116890"/>
                </a:lnTo>
                <a:lnTo>
                  <a:pt x="0" y="0"/>
                </a:lnTo>
                <a:lnTo>
                  <a:pt x="76371" y="69704"/>
                </a:lnTo>
                <a:lnTo>
                  <a:pt x="155932" y="134869"/>
                </a:lnTo>
                <a:lnTo>
                  <a:pt x="238467" y="195440"/>
                </a:lnTo>
                <a:lnTo>
                  <a:pt x="323761" y="251365"/>
                </a:lnTo>
                <a:lnTo>
                  <a:pt x="411599" y="302588"/>
                </a:lnTo>
                <a:lnTo>
                  <a:pt x="501765" y="349057"/>
                </a:lnTo>
                <a:lnTo>
                  <a:pt x="594045" y="390718"/>
                </a:lnTo>
                <a:lnTo>
                  <a:pt x="688222" y="427518"/>
                </a:lnTo>
                <a:lnTo>
                  <a:pt x="784082" y="459402"/>
                </a:lnTo>
                <a:lnTo>
                  <a:pt x="881409" y="486317"/>
                </a:lnTo>
                <a:lnTo>
                  <a:pt x="979988" y="508210"/>
                </a:lnTo>
                <a:lnTo>
                  <a:pt x="1079604" y="525027"/>
                </a:lnTo>
                <a:lnTo>
                  <a:pt x="1180041" y="536713"/>
                </a:lnTo>
                <a:lnTo>
                  <a:pt x="1281085" y="543216"/>
                </a:lnTo>
                <a:lnTo>
                  <a:pt x="1382519" y="544482"/>
                </a:lnTo>
                <a:lnTo>
                  <a:pt x="1792779" y="544482"/>
                </a:lnTo>
                <a:lnTo>
                  <a:pt x="1786578" y="549307"/>
                </a:lnTo>
                <a:lnTo>
                  <a:pt x="1682177" y="616496"/>
                </a:lnTo>
                <a:lnTo>
                  <a:pt x="1575434" y="672105"/>
                </a:lnTo>
                <a:lnTo>
                  <a:pt x="1466966" y="716294"/>
                </a:lnTo>
                <a:lnTo>
                  <a:pt x="1357390" y="749220"/>
                </a:lnTo>
                <a:lnTo>
                  <a:pt x="1247322" y="771045"/>
                </a:lnTo>
                <a:lnTo>
                  <a:pt x="1137379" y="781926"/>
                </a:lnTo>
                <a:lnTo>
                  <a:pt x="1028178" y="782023"/>
                </a:lnTo>
                <a:close/>
              </a:path>
              <a:path w="1888490" h="782320">
                <a:moveTo>
                  <a:pt x="1792779" y="544482"/>
                </a:moveTo>
                <a:lnTo>
                  <a:pt x="1382519" y="544482"/>
                </a:lnTo>
                <a:lnTo>
                  <a:pt x="1484129" y="540458"/>
                </a:lnTo>
                <a:lnTo>
                  <a:pt x="1585700" y="531089"/>
                </a:lnTo>
                <a:lnTo>
                  <a:pt x="1687016" y="516321"/>
                </a:lnTo>
                <a:lnTo>
                  <a:pt x="1787862" y="496103"/>
                </a:lnTo>
                <a:lnTo>
                  <a:pt x="1888022" y="470379"/>
                </a:lnTo>
                <a:lnTo>
                  <a:pt x="1792779" y="544482"/>
                </a:lnTo>
                <a:close/>
              </a:path>
            </a:pathLst>
          </a:custGeom>
          <a:solidFill>
            <a:srgbClr val="B5D5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8678546"/>
            <a:ext cx="1583690" cy="574040"/>
          </a:xfrm>
          <a:custGeom>
            <a:avLst/>
            <a:gdLst/>
            <a:ahLst/>
            <a:cxnLst/>
            <a:rect l="l" t="t" r="r" b="b"/>
            <a:pathLst>
              <a:path w="1583690" h="574040">
                <a:moveTo>
                  <a:pt x="1314508" y="303318"/>
                </a:moveTo>
                <a:lnTo>
                  <a:pt x="521612" y="303318"/>
                </a:lnTo>
                <a:lnTo>
                  <a:pt x="622576" y="301457"/>
                </a:lnTo>
                <a:lnTo>
                  <a:pt x="723312" y="294424"/>
                </a:lnTo>
                <a:lnTo>
                  <a:pt x="823598" y="282230"/>
                </a:lnTo>
                <a:lnTo>
                  <a:pt x="923212" y="264883"/>
                </a:lnTo>
                <a:lnTo>
                  <a:pt x="1021934" y="242394"/>
                </a:lnTo>
                <a:lnTo>
                  <a:pt x="1119540" y="214772"/>
                </a:lnTo>
                <a:lnTo>
                  <a:pt x="1215810" y="182026"/>
                </a:lnTo>
                <a:lnTo>
                  <a:pt x="1310521" y="144167"/>
                </a:lnTo>
                <a:lnTo>
                  <a:pt x="1403453" y="101203"/>
                </a:lnTo>
                <a:lnTo>
                  <a:pt x="1494383" y="53144"/>
                </a:lnTo>
                <a:lnTo>
                  <a:pt x="1583090" y="0"/>
                </a:lnTo>
                <a:lnTo>
                  <a:pt x="1508290" y="104511"/>
                </a:lnTo>
                <a:lnTo>
                  <a:pt x="1427313" y="198608"/>
                </a:lnTo>
                <a:lnTo>
                  <a:pt x="1340797" y="282268"/>
                </a:lnTo>
                <a:lnTo>
                  <a:pt x="1314508" y="303318"/>
                </a:lnTo>
                <a:close/>
              </a:path>
              <a:path w="1583690" h="574040">
                <a:moveTo>
                  <a:pt x="633548" y="573751"/>
                </a:moveTo>
                <a:lnTo>
                  <a:pt x="525631" y="573102"/>
                </a:lnTo>
                <a:lnTo>
                  <a:pt x="417902" y="561814"/>
                </a:lnTo>
                <a:lnTo>
                  <a:pt x="310998" y="539864"/>
                </a:lnTo>
                <a:lnTo>
                  <a:pt x="205556" y="507229"/>
                </a:lnTo>
                <a:lnTo>
                  <a:pt x="102213" y="463887"/>
                </a:lnTo>
                <a:lnTo>
                  <a:pt x="1604" y="409815"/>
                </a:lnTo>
                <a:lnTo>
                  <a:pt x="0" y="408746"/>
                </a:lnTo>
                <a:lnTo>
                  <a:pt x="0" y="228368"/>
                </a:lnTo>
                <a:lnTo>
                  <a:pt x="21128" y="234720"/>
                </a:lnTo>
                <a:lnTo>
                  <a:pt x="119908" y="258859"/>
                </a:lnTo>
                <a:lnTo>
                  <a:pt x="219568" y="277778"/>
                </a:lnTo>
                <a:lnTo>
                  <a:pt x="319886" y="291488"/>
                </a:lnTo>
                <a:lnTo>
                  <a:pt x="420642" y="299998"/>
                </a:lnTo>
                <a:lnTo>
                  <a:pt x="521612" y="303318"/>
                </a:lnTo>
                <a:lnTo>
                  <a:pt x="1314508" y="303318"/>
                </a:lnTo>
                <a:lnTo>
                  <a:pt x="1249378" y="355468"/>
                </a:lnTo>
                <a:lnTo>
                  <a:pt x="1153693" y="418185"/>
                </a:lnTo>
                <a:lnTo>
                  <a:pt x="1054378" y="470398"/>
                </a:lnTo>
                <a:lnTo>
                  <a:pt x="952070" y="512083"/>
                </a:lnTo>
                <a:lnTo>
                  <a:pt x="847404" y="543219"/>
                </a:lnTo>
                <a:lnTo>
                  <a:pt x="741018" y="563782"/>
                </a:lnTo>
                <a:lnTo>
                  <a:pt x="633548" y="573751"/>
                </a:lnTo>
                <a:close/>
              </a:path>
            </a:pathLst>
          </a:custGeom>
          <a:solidFill>
            <a:srgbClr val="B5D5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53228" y="8598145"/>
            <a:ext cx="1944370" cy="574040"/>
          </a:xfrm>
          <a:custGeom>
            <a:avLst/>
            <a:gdLst/>
            <a:ahLst/>
            <a:cxnLst/>
            <a:rect l="l" t="t" r="r" b="b"/>
            <a:pathLst>
              <a:path w="1944370" h="574040">
                <a:moveTo>
                  <a:pt x="1675305" y="303370"/>
                </a:moveTo>
                <a:lnTo>
                  <a:pt x="882377" y="303370"/>
                </a:lnTo>
                <a:lnTo>
                  <a:pt x="983344" y="301502"/>
                </a:lnTo>
                <a:lnTo>
                  <a:pt x="1084084" y="294462"/>
                </a:lnTo>
                <a:lnTo>
                  <a:pt x="1184374" y="282261"/>
                </a:lnTo>
                <a:lnTo>
                  <a:pt x="1283994" y="264909"/>
                </a:lnTo>
                <a:lnTo>
                  <a:pt x="1382721" y="242414"/>
                </a:lnTo>
                <a:lnTo>
                  <a:pt x="1480335" y="214786"/>
                </a:lnTo>
                <a:lnTo>
                  <a:pt x="1576612" y="182036"/>
                </a:lnTo>
                <a:lnTo>
                  <a:pt x="1671333" y="144172"/>
                </a:lnTo>
                <a:lnTo>
                  <a:pt x="1764275" y="101205"/>
                </a:lnTo>
                <a:lnTo>
                  <a:pt x="1855217" y="53144"/>
                </a:lnTo>
                <a:lnTo>
                  <a:pt x="1943937" y="0"/>
                </a:lnTo>
                <a:lnTo>
                  <a:pt x="1869124" y="104524"/>
                </a:lnTo>
                <a:lnTo>
                  <a:pt x="1788138" y="198633"/>
                </a:lnTo>
                <a:lnTo>
                  <a:pt x="1701614" y="282302"/>
                </a:lnTo>
                <a:lnTo>
                  <a:pt x="1675305" y="303370"/>
                </a:lnTo>
                <a:close/>
              </a:path>
              <a:path w="1944370" h="574040">
                <a:moveTo>
                  <a:pt x="994350" y="573829"/>
                </a:moveTo>
                <a:lnTo>
                  <a:pt x="886432" y="573184"/>
                </a:lnTo>
                <a:lnTo>
                  <a:pt x="778703" y="561898"/>
                </a:lnTo>
                <a:lnTo>
                  <a:pt x="671799" y="539950"/>
                </a:lnTo>
                <a:lnTo>
                  <a:pt x="566355" y="507316"/>
                </a:lnTo>
                <a:lnTo>
                  <a:pt x="463009" y="463975"/>
                </a:lnTo>
                <a:lnTo>
                  <a:pt x="362396" y="409905"/>
                </a:lnTo>
                <a:lnTo>
                  <a:pt x="265152" y="345081"/>
                </a:lnTo>
                <a:lnTo>
                  <a:pt x="171914" y="269483"/>
                </a:lnTo>
                <a:lnTo>
                  <a:pt x="83318" y="183088"/>
                </a:lnTo>
                <a:lnTo>
                  <a:pt x="0" y="85874"/>
                </a:lnTo>
                <a:lnTo>
                  <a:pt x="93042" y="130984"/>
                </a:lnTo>
                <a:lnTo>
                  <a:pt x="187852" y="170835"/>
                </a:lnTo>
                <a:lnTo>
                  <a:pt x="284207" y="205437"/>
                </a:lnTo>
                <a:lnTo>
                  <a:pt x="381885" y="234801"/>
                </a:lnTo>
                <a:lnTo>
                  <a:pt x="480666" y="258935"/>
                </a:lnTo>
                <a:lnTo>
                  <a:pt x="580327" y="277849"/>
                </a:lnTo>
                <a:lnTo>
                  <a:pt x="680647" y="291553"/>
                </a:lnTo>
                <a:lnTo>
                  <a:pt x="781404" y="300057"/>
                </a:lnTo>
                <a:lnTo>
                  <a:pt x="882377" y="303370"/>
                </a:lnTo>
                <a:lnTo>
                  <a:pt x="1675305" y="303370"/>
                </a:lnTo>
                <a:lnTo>
                  <a:pt x="1610190" y="355511"/>
                </a:lnTo>
                <a:lnTo>
                  <a:pt x="1514501" y="418237"/>
                </a:lnTo>
                <a:lnTo>
                  <a:pt x="1415183" y="470457"/>
                </a:lnTo>
                <a:lnTo>
                  <a:pt x="1312873" y="512148"/>
                </a:lnTo>
                <a:lnTo>
                  <a:pt x="1208206" y="543289"/>
                </a:lnTo>
                <a:lnTo>
                  <a:pt x="1101820" y="563857"/>
                </a:lnTo>
                <a:lnTo>
                  <a:pt x="994350" y="573829"/>
                </a:lnTo>
                <a:close/>
              </a:path>
            </a:pathLst>
          </a:custGeom>
          <a:solidFill>
            <a:srgbClr val="B5D5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33947" y="7339475"/>
            <a:ext cx="1944370" cy="574040"/>
          </a:xfrm>
          <a:custGeom>
            <a:avLst/>
            <a:gdLst/>
            <a:ahLst/>
            <a:cxnLst/>
            <a:rect l="l" t="t" r="r" b="b"/>
            <a:pathLst>
              <a:path w="1944370" h="574040">
                <a:moveTo>
                  <a:pt x="0" y="573829"/>
                </a:moveTo>
                <a:lnTo>
                  <a:pt x="74813" y="469305"/>
                </a:lnTo>
                <a:lnTo>
                  <a:pt x="155801" y="375196"/>
                </a:lnTo>
                <a:lnTo>
                  <a:pt x="242328" y="291526"/>
                </a:lnTo>
                <a:lnTo>
                  <a:pt x="333755" y="218317"/>
                </a:lnTo>
                <a:lnTo>
                  <a:pt x="429449" y="155592"/>
                </a:lnTo>
                <a:lnTo>
                  <a:pt x="528771" y="103372"/>
                </a:lnTo>
                <a:lnTo>
                  <a:pt x="631085" y="61681"/>
                </a:lnTo>
                <a:lnTo>
                  <a:pt x="735756" y="30540"/>
                </a:lnTo>
                <a:lnTo>
                  <a:pt x="842146" y="9972"/>
                </a:lnTo>
                <a:lnTo>
                  <a:pt x="949620" y="0"/>
                </a:lnTo>
                <a:lnTo>
                  <a:pt x="1057541" y="645"/>
                </a:lnTo>
                <a:lnTo>
                  <a:pt x="1165272" y="11931"/>
                </a:lnTo>
                <a:lnTo>
                  <a:pt x="1272178" y="33879"/>
                </a:lnTo>
                <a:lnTo>
                  <a:pt x="1377621" y="66512"/>
                </a:lnTo>
                <a:lnTo>
                  <a:pt x="1480966" y="109853"/>
                </a:lnTo>
                <a:lnTo>
                  <a:pt x="1581576" y="163924"/>
                </a:lnTo>
                <a:lnTo>
                  <a:pt x="1678814" y="228747"/>
                </a:lnTo>
                <a:lnTo>
                  <a:pt x="1730255" y="270459"/>
                </a:lnTo>
                <a:lnTo>
                  <a:pt x="1061559" y="270459"/>
                </a:lnTo>
                <a:lnTo>
                  <a:pt x="960592" y="272327"/>
                </a:lnTo>
                <a:lnTo>
                  <a:pt x="859853" y="279366"/>
                </a:lnTo>
                <a:lnTo>
                  <a:pt x="759562" y="291567"/>
                </a:lnTo>
                <a:lnTo>
                  <a:pt x="659943" y="308920"/>
                </a:lnTo>
                <a:lnTo>
                  <a:pt x="561215" y="331415"/>
                </a:lnTo>
                <a:lnTo>
                  <a:pt x="463602" y="359043"/>
                </a:lnTo>
                <a:lnTo>
                  <a:pt x="367324" y="391793"/>
                </a:lnTo>
                <a:lnTo>
                  <a:pt x="272603" y="429657"/>
                </a:lnTo>
                <a:lnTo>
                  <a:pt x="179661" y="472624"/>
                </a:lnTo>
                <a:lnTo>
                  <a:pt x="88719" y="520684"/>
                </a:lnTo>
                <a:lnTo>
                  <a:pt x="0" y="573829"/>
                </a:lnTo>
                <a:close/>
              </a:path>
              <a:path w="1944370" h="574040">
                <a:moveTo>
                  <a:pt x="1943937" y="487955"/>
                </a:moveTo>
                <a:lnTo>
                  <a:pt x="1850894" y="442845"/>
                </a:lnTo>
                <a:lnTo>
                  <a:pt x="1756085" y="402994"/>
                </a:lnTo>
                <a:lnTo>
                  <a:pt x="1659730" y="368391"/>
                </a:lnTo>
                <a:lnTo>
                  <a:pt x="1562051" y="339028"/>
                </a:lnTo>
                <a:lnTo>
                  <a:pt x="1463271" y="314894"/>
                </a:lnTo>
                <a:lnTo>
                  <a:pt x="1363610" y="295980"/>
                </a:lnTo>
                <a:lnTo>
                  <a:pt x="1263290" y="282276"/>
                </a:lnTo>
                <a:lnTo>
                  <a:pt x="1162532" y="273772"/>
                </a:lnTo>
                <a:lnTo>
                  <a:pt x="1061559" y="270459"/>
                </a:lnTo>
                <a:lnTo>
                  <a:pt x="1730255" y="270459"/>
                </a:lnTo>
                <a:lnTo>
                  <a:pt x="1772045" y="304345"/>
                </a:lnTo>
                <a:lnTo>
                  <a:pt x="1860631" y="390740"/>
                </a:lnTo>
                <a:lnTo>
                  <a:pt x="1943937" y="4879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61215" y="7052061"/>
            <a:ext cx="1944370" cy="574040"/>
          </a:xfrm>
          <a:custGeom>
            <a:avLst/>
            <a:gdLst/>
            <a:ahLst/>
            <a:cxnLst/>
            <a:rect l="l" t="t" r="r" b="b"/>
            <a:pathLst>
              <a:path w="1944370" h="574040">
                <a:moveTo>
                  <a:pt x="0" y="573829"/>
                </a:moveTo>
                <a:lnTo>
                  <a:pt x="74813" y="469305"/>
                </a:lnTo>
                <a:lnTo>
                  <a:pt x="155801" y="375196"/>
                </a:lnTo>
                <a:lnTo>
                  <a:pt x="242328" y="291526"/>
                </a:lnTo>
                <a:lnTo>
                  <a:pt x="333755" y="218317"/>
                </a:lnTo>
                <a:lnTo>
                  <a:pt x="429449" y="155592"/>
                </a:lnTo>
                <a:lnTo>
                  <a:pt x="528771" y="103372"/>
                </a:lnTo>
                <a:lnTo>
                  <a:pt x="631085" y="61681"/>
                </a:lnTo>
                <a:lnTo>
                  <a:pt x="735756" y="30540"/>
                </a:lnTo>
                <a:lnTo>
                  <a:pt x="842146" y="9972"/>
                </a:lnTo>
                <a:lnTo>
                  <a:pt x="949620" y="0"/>
                </a:lnTo>
                <a:lnTo>
                  <a:pt x="1057541" y="645"/>
                </a:lnTo>
                <a:lnTo>
                  <a:pt x="1165272" y="11931"/>
                </a:lnTo>
                <a:lnTo>
                  <a:pt x="1272178" y="33879"/>
                </a:lnTo>
                <a:lnTo>
                  <a:pt x="1377621" y="66512"/>
                </a:lnTo>
                <a:lnTo>
                  <a:pt x="1480966" y="109853"/>
                </a:lnTo>
                <a:lnTo>
                  <a:pt x="1581576" y="163924"/>
                </a:lnTo>
                <a:lnTo>
                  <a:pt x="1678814" y="228747"/>
                </a:lnTo>
                <a:lnTo>
                  <a:pt x="1730255" y="270459"/>
                </a:lnTo>
                <a:lnTo>
                  <a:pt x="1061559" y="270459"/>
                </a:lnTo>
                <a:lnTo>
                  <a:pt x="960592" y="272327"/>
                </a:lnTo>
                <a:lnTo>
                  <a:pt x="859853" y="279366"/>
                </a:lnTo>
                <a:lnTo>
                  <a:pt x="759562" y="291567"/>
                </a:lnTo>
                <a:lnTo>
                  <a:pt x="659943" y="308920"/>
                </a:lnTo>
                <a:lnTo>
                  <a:pt x="561215" y="331415"/>
                </a:lnTo>
                <a:lnTo>
                  <a:pt x="463602" y="359043"/>
                </a:lnTo>
                <a:lnTo>
                  <a:pt x="367324" y="391793"/>
                </a:lnTo>
                <a:lnTo>
                  <a:pt x="272603" y="429657"/>
                </a:lnTo>
                <a:lnTo>
                  <a:pt x="179661" y="472624"/>
                </a:lnTo>
                <a:lnTo>
                  <a:pt x="88719" y="520684"/>
                </a:lnTo>
                <a:lnTo>
                  <a:pt x="0" y="573829"/>
                </a:lnTo>
                <a:close/>
              </a:path>
              <a:path w="1944370" h="574040">
                <a:moveTo>
                  <a:pt x="1943937" y="487955"/>
                </a:moveTo>
                <a:lnTo>
                  <a:pt x="1850894" y="442845"/>
                </a:lnTo>
                <a:lnTo>
                  <a:pt x="1756085" y="402994"/>
                </a:lnTo>
                <a:lnTo>
                  <a:pt x="1659730" y="368391"/>
                </a:lnTo>
                <a:lnTo>
                  <a:pt x="1562051" y="339028"/>
                </a:lnTo>
                <a:lnTo>
                  <a:pt x="1463271" y="314894"/>
                </a:lnTo>
                <a:lnTo>
                  <a:pt x="1363609" y="295980"/>
                </a:lnTo>
                <a:lnTo>
                  <a:pt x="1263290" y="282276"/>
                </a:lnTo>
                <a:lnTo>
                  <a:pt x="1162532" y="273772"/>
                </a:lnTo>
                <a:lnTo>
                  <a:pt x="1061559" y="270459"/>
                </a:lnTo>
                <a:lnTo>
                  <a:pt x="1730255" y="270459"/>
                </a:lnTo>
                <a:lnTo>
                  <a:pt x="1772045" y="304345"/>
                </a:lnTo>
                <a:lnTo>
                  <a:pt x="1860631" y="390740"/>
                </a:lnTo>
                <a:lnTo>
                  <a:pt x="1943937" y="4879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00976" y="6246414"/>
            <a:ext cx="1932305" cy="650240"/>
          </a:xfrm>
          <a:custGeom>
            <a:avLst/>
            <a:gdLst/>
            <a:ahLst/>
            <a:cxnLst/>
            <a:rect l="l" t="t" r="r" b="b"/>
            <a:pathLst>
              <a:path w="1932304" h="650240">
                <a:moveTo>
                  <a:pt x="0" y="649859"/>
                </a:moveTo>
                <a:lnTo>
                  <a:pt x="66869" y="540083"/>
                </a:lnTo>
                <a:lnTo>
                  <a:pt x="140666" y="440238"/>
                </a:lnTo>
                <a:lnTo>
                  <a:pt x="220758" y="350394"/>
                </a:lnTo>
                <a:lnTo>
                  <a:pt x="306512" y="270620"/>
                </a:lnTo>
                <a:lnTo>
                  <a:pt x="397295" y="200986"/>
                </a:lnTo>
                <a:lnTo>
                  <a:pt x="492474" y="141561"/>
                </a:lnTo>
                <a:lnTo>
                  <a:pt x="591417" y="92414"/>
                </a:lnTo>
                <a:lnTo>
                  <a:pt x="693491" y="53616"/>
                </a:lnTo>
                <a:lnTo>
                  <a:pt x="798062" y="25234"/>
                </a:lnTo>
                <a:lnTo>
                  <a:pt x="904497" y="7339"/>
                </a:lnTo>
                <a:lnTo>
                  <a:pt x="1012165" y="0"/>
                </a:lnTo>
                <a:lnTo>
                  <a:pt x="1120431" y="3286"/>
                </a:lnTo>
                <a:lnTo>
                  <a:pt x="1228664" y="17266"/>
                </a:lnTo>
                <a:lnTo>
                  <a:pt x="1336230" y="42011"/>
                </a:lnTo>
                <a:lnTo>
                  <a:pt x="1442496" y="77590"/>
                </a:lnTo>
                <a:lnTo>
                  <a:pt x="1546829" y="124071"/>
                </a:lnTo>
                <a:lnTo>
                  <a:pt x="1648597" y="181524"/>
                </a:lnTo>
                <a:lnTo>
                  <a:pt x="1747167" y="250020"/>
                </a:lnTo>
                <a:lnTo>
                  <a:pt x="1764547" y="264623"/>
                </a:lnTo>
                <a:lnTo>
                  <a:pt x="1137117" y="264623"/>
                </a:lnTo>
                <a:lnTo>
                  <a:pt x="1036179" y="268788"/>
                </a:lnTo>
                <a:lnTo>
                  <a:pt x="935630" y="278119"/>
                </a:lnTo>
                <a:lnTo>
                  <a:pt x="835690" y="292590"/>
                </a:lnTo>
                <a:lnTo>
                  <a:pt x="736580" y="312175"/>
                </a:lnTo>
                <a:lnTo>
                  <a:pt x="638520" y="336849"/>
                </a:lnTo>
                <a:lnTo>
                  <a:pt x="541730" y="366585"/>
                </a:lnTo>
                <a:lnTo>
                  <a:pt x="446430" y="401358"/>
                </a:lnTo>
                <a:lnTo>
                  <a:pt x="352841" y="441141"/>
                </a:lnTo>
                <a:lnTo>
                  <a:pt x="261183" y="485909"/>
                </a:lnTo>
                <a:lnTo>
                  <a:pt x="171677" y="535635"/>
                </a:lnTo>
                <a:lnTo>
                  <a:pt x="84542" y="590294"/>
                </a:lnTo>
                <a:lnTo>
                  <a:pt x="0" y="649859"/>
                </a:lnTo>
                <a:close/>
              </a:path>
              <a:path w="1932304" h="650240">
                <a:moveTo>
                  <a:pt x="1932180" y="420412"/>
                </a:moveTo>
                <a:lnTo>
                  <a:pt x="1836062" y="382311"/>
                </a:lnTo>
                <a:lnTo>
                  <a:pt x="1738571" y="349584"/>
                </a:lnTo>
                <a:lnTo>
                  <a:pt x="1639927" y="322205"/>
                </a:lnTo>
                <a:lnTo>
                  <a:pt x="1540350" y="300148"/>
                </a:lnTo>
                <a:lnTo>
                  <a:pt x="1440060" y="283388"/>
                </a:lnTo>
                <a:lnTo>
                  <a:pt x="1339277" y="271897"/>
                </a:lnTo>
                <a:lnTo>
                  <a:pt x="1238223" y="265651"/>
                </a:lnTo>
                <a:lnTo>
                  <a:pt x="1137117" y="264623"/>
                </a:lnTo>
                <a:lnTo>
                  <a:pt x="1764547" y="264623"/>
                </a:lnTo>
                <a:lnTo>
                  <a:pt x="1841905" y="329626"/>
                </a:lnTo>
                <a:lnTo>
                  <a:pt x="1932180" y="4204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4179" y="6378398"/>
            <a:ext cx="1943100" cy="583565"/>
          </a:xfrm>
          <a:custGeom>
            <a:avLst/>
            <a:gdLst/>
            <a:ahLst/>
            <a:cxnLst/>
            <a:rect l="l" t="t" r="r" b="b"/>
            <a:pathLst>
              <a:path w="1943100" h="583565">
                <a:moveTo>
                  <a:pt x="0" y="583470"/>
                </a:moveTo>
                <a:lnTo>
                  <a:pt x="73787" y="478225"/>
                </a:lnTo>
                <a:lnTo>
                  <a:pt x="153850" y="383335"/>
                </a:lnTo>
                <a:lnTo>
                  <a:pt x="239552" y="298827"/>
                </a:lnTo>
                <a:lnTo>
                  <a:pt x="330259" y="224731"/>
                </a:lnTo>
                <a:lnTo>
                  <a:pt x="425333" y="161075"/>
                </a:lnTo>
                <a:lnTo>
                  <a:pt x="524138" y="107888"/>
                </a:lnTo>
                <a:lnTo>
                  <a:pt x="626039" y="65199"/>
                </a:lnTo>
                <a:lnTo>
                  <a:pt x="730400" y="33037"/>
                </a:lnTo>
                <a:lnTo>
                  <a:pt x="836583" y="11431"/>
                </a:lnTo>
                <a:lnTo>
                  <a:pt x="943955" y="409"/>
                </a:lnTo>
                <a:lnTo>
                  <a:pt x="1051877" y="0"/>
                </a:lnTo>
                <a:lnTo>
                  <a:pt x="1159715" y="10232"/>
                </a:lnTo>
                <a:lnTo>
                  <a:pt x="1266832" y="31136"/>
                </a:lnTo>
                <a:lnTo>
                  <a:pt x="1372592" y="62739"/>
                </a:lnTo>
                <a:lnTo>
                  <a:pt x="1476359" y="105071"/>
                </a:lnTo>
                <a:lnTo>
                  <a:pt x="1577497" y="158159"/>
                </a:lnTo>
                <a:lnTo>
                  <a:pt x="1675370" y="222034"/>
                </a:lnTo>
                <a:lnTo>
                  <a:pt x="1735448" y="269784"/>
                </a:lnTo>
                <a:lnTo>
                  <a:pt x="1058531" y="269784"/>
                </a:lnTo>
                <a:lnTo>
                  <a:pt x="957586" y="272635"/>
                </a:lnTo>
                <a:lnTo>
                  <a:pt x="856919" y="280655"/>
                </a:lnTo>
                <a:lnTo>
                  <a:pt x="756752" y="293832"/>
                </a:lnTo>
                <a:lnTo>
                  <a:pt x="657307" y="312154"/>
                </a:lnTo>
                <a:lnTo>
                  <a:pt x="558805" y="335609"/>
                </a:lnTo>
                <a:lnTo>
                  <a:pt x="461468" y="364185"/>
                </a:lnTo>
                <a:lnTo>
                  <a:pt x="365516" y="397871"/>
                </a:lnTo>
                <a:lnTo>
                  <a:pt x="271172" y="436654"/>
                </a:lnTo>
                <a:lnTo>
                  <a:pt x="178657" y="480522"/>
                </a:lnTo>
                <a:lnTo>
                  <a:pt x="88192" y="529465"/>
                </a:lnTo>
                <a:lnTo>
                  <a:pt x="0" y="583470"/>
                </a:lnTo>
                <a:close/>
              </a:path>
              <a:path w="1943100" h="583565">
                <a:moveTo>
                  <a:pt x="1943040" y="478662"/>
                </a:moveTo>
                <a:lnTo>
                  <a:pt x="1849552" y="434463"/>
                </a:lnTo>
                <a:lnTo>
                  <a:pt x="1754350" y="395539"/>
                </a:lnTo>
                <a:lnTo>
                  <a:pt x="1657654" y="361879"/>
                </a:lnTo>
                <a:lnTo>
                  <a:pt x="1559688" y="333470"/>
                </a:lnTo>
                <a:lnTo>
                  <a:pt x="1460671" y="310301"/>
                </a:lnTo>
                <a:lnTo>
                  <a:pt x="1360825" y="292359"/>
                </a:lnTo>
                <a:lnTo>
                  <a:pt x="1260372" y="279634"/>
                </a:lnTo>
                <a:lnTo>
                  <a:pt x="1159534" y="272113"/>
                </a:lnTo>
                <a:lnTo>
                  <a:pt x="1058531" y="269784"/>
                </a:lnTo>
                <a:lnTo>
                  <a:pt x="1735448" y="269784"/>
                </a:lnTo>
                <a:lnTo>
                  <a:pt x="1769343" y="296723"/>
                </a:lnTo>
                <a:lnTo>
                  <a:pt x="1858778" y="382256"/>
                </a:lnTo>
                <a:lnTo>
                  <a:pt x="1943040" y="4786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45913" y="2398003"/>
            <a:ext cx="10542087" cy="7850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368027"/>
            <a:ext cx="9761795" cy="6715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1990" y="4865036"/>
            <a:ext cx="2409824" cy="22383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70426" y="4448763"/>
            <a:ext cx="593585" cy="5588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36530" y="4156767"/>
            <a:ext cx="332488" cy="307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716671" y="4323210"/>
            <a:ext cx="16106775" cy="4775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02520" marR="825500" indent="-1826260">
              <a:lnSpc>
                <a:spcPct val="112400"/>
              </a:lnSpc>
              <a:tabLst>
                <a:tab pos="9235440" algn="l"/>
                <a:tab pos="11673840" algn="l"/>
                <a:tab pos="11771630" algn="l"/>
                <a:tab pos="13056869" algn="l"/>
              </a:tabLst>
            </a:pPr>
            <a:r>
              <a:rPr sz="5450" spc="1055" dirty="0">
                <a:latin typeface="Tahoma"/>
                <a:cs typeface="Tahoma"/>
              </a:rPr>
              <a:t>3</a:t>
            </a:r>
            <a:r>
              <a:rPr sz="5450" spc="-150" dirty="0">
                <a:latin typeface="Tahoma"/>
                <a:cs typeface="Tahoma"/>
              </a:rPr>
              <a:t>.</a:t>
            </a:r>
            <a:r>
              <a:rPr sz="5450" dirty="0">
                <a:latin typeface="Tahoma"/>
                <a:cs typeface="Tahoma"/>
              </a:rPr>
              <a:t>	</a:t>
            </a:r>
            <a:r>
              <a:rPr sz="5450" spc="355" dirty="0">
                <a:latin typeface="Tahoma"/>
                <a:cs typeface="Tahoma"/>
              </a:rPr>
              <a:t>H</a:t>
            </a:r>
            <a:r>
              <a:rPr sz="5450" spc="800" dirty="0">
                <a:latin typeface="Tahoma"/>
                <a:cs typeface="Tahoma"/>
              </a:rPr>
              <a:t>a</a:t>
            </a:r>
            <a:r>
              <a:rPr sz="5450" spc="825" dirty="0">
                <a:latin typeface="Tahoma"/>
                <a:cs typeface="Tahoma"/>
              </a:rPr>
              <a:t>b</a:t>
            </a:r>
            <a:r>
              <a:rPr sz="5450" spc="925" dirty="0">
                <a:latin typeface="Tahoma"/>
                <a:cs typeface="Tahoma"/>
              </a:rPr>
              <a:t>l</a:t>
            </a:r>
            <a:r>
              <a:rPr sz="5450" spc="515" dirty="0">
                <a:latin typeface="Tahoma"/>
                <a:cs typeface="Tahoma"/>
              </a:rPr>
              <a:t>a</a:t>
            </a:r>
            <a:r>
              <a:rPr sz="5450" dirty="0">
                <a:latin typeface="Tahoma"/>
                <a:cs typeface="Tahoma"/>
              </a:rPr>
              <a:t>		</a:t>
            </a:r>
            <a:r>
              <a:rPr sz="5450" spc="670" dirty="0">
                <a:latin typeface="Tahoma"/>
                <a:cs typeface="Tahoma"/>
              </a:rPr>
              <a:t>d</a:t>
            </a:r>
            <a:r>
              <a:rPr sz="5450" spc="770" dirty="0">
                <a:latin typeface="Tahoma"/>
                <a:cs typeface="Tahoma"/>
              </a:rPr>
              <a:t>e</a:t>
            </a:r>
            <a:r>
              <a:rPr sz="5450" dirty="0">
                <a:latin typeface="Tahoma"/>
                <a:cs typeface="Tahoma"/>
              </a:rPr>
              <a:t>	</a:t>
            </a:r>
            <a:r>
              <a:rPr sz="5450" spc="1495" dirty="0">
                <a:latin typeface="Tahoma"/>
                <a:cs typeface="Tahoma"/>
              </a:rPr>
              <a:t>J</a:t>
            </a:r>
            <a:r>
              <a:rPr sz="5450" spc="1055" dirty="0">
                <a:latin typeface="Tahoma"/>
                <a:cs typeface="Tahoma"/>
              </a:rPr>
              <a:t>e</a:t>
            </a:r>
            <a:r>
              <a:rPr sz="5450" spc="805" dirty="0">
                <a:latin typeface="Tahoma"/>
                <a:cs typeface="Tahoma"/>
              </a:rPr>
              <a:t>s</a:t>
            </a:r>
            <a:r>
              <a:rPr sz="5450" spc="375" dirty="0">
                <a:latin typeface="Tahoma"/>
                <a:cs typeface="Tahoma"/>
              </a:rPr>
              <a:t>ú</a:t>
            </a:r>
            <a:r>
              <a:rPr sz="5450" spc="580" dirty="0">
                <a:latin typeface="Tahoma"/>
                <a:cs typeface="Tahoma"/>
              </a:rPr>
              <a:t>s</a:t>
            </a:r>
            <a:r>
              <a:rPr sz="5450" spc="405" dirty="0">
                <a:latin typeface="Tahoma"/>
                <a:cs typeface="Tahoma"/>
              </a:rPr>
              <a:t> </a:t>
            </a:r>
            <a:r>
              <a:rPr sz="5450" spc="965" dirty="0">
                <a:latin typeface="Tahoma"/>
                <a:cs typeface="Tahoma"/>
              </a:rPr>
              <a:t>c</a:t>
            </a:r>
            <a:r>
              <a:rPr sz="5450" spc="645" dirty="0">
                <a:latin typeface="Tahoma"/>
                <a:cs typeface="Tahoma"/>
              </a:rPr>
              <a:t>o</a:t>
            </a:r>
            <a:r>
              <a:rPr sz="5450" spc="210" dirty="0">
                <a:latin typeface="Tahoma"/>
                <a:cs typeface="Tahoma"/>
              </a:rPr>
              <a:t>n</a:t>
            </a:r>
            <a:r>
              <a:rPr sz="5450" dirty="0">
                <a:latin typeface="Tahoma"/>
                <a:cs typeface="Tahoma"/>
              </a:rPr>
              <a:t>	</a:t>
            </a:r>
            <a:r>
              <a:rPr sz="5450" spc="585" dirty="0">
                <a:latin typeface="Tahoma"/>
                <a:cs typeface="Tahoma"/>
              </a:rPr>
              <a:t>o</a:t>
            </a:r>
            <a:r>
              <a:rPr sz="5450" spc="1090" dirty="0">
                <a:latin typeface="Tahoma"/>
                <a:cs typeface="Tahoma"/>
              </a:rPr>
              <a:t>t</a:t>
            </a:r>
            <a:r>
              <a:rPr sz="5450" spc="1400" dirty="0">
                <a:latin typeface="Tahoma"/>
                <a:cs typeface="Tahoma"/>
              </a:rPr>
              <a:t>r</a:t>
            </a:r>
            <a:r>
              <a:rPr sz="5450" spc="580" dirty="0">
                <a:latin typeface="Tahoma"/>
                <a:cs typeface="Tahoma"/>
              </a:rPr>
              <a:t>os</a:t>
            </a:r>
            <a:endParaRPr sz="5450" dirty="0">
              <a:latin typeface="Tahoma"/>
              <a:cs typeface="Tahoma"/>
            </a:endParaRPr>
          </a:p>
          <a:p>
            <a:pPr marL="7659370" algn="ctr">
              <a:lnSpc>
                <a:spcPct val="100000"/>
              </a:lnSpc>
              <a:spcBef>
                <a:spcPts val="1510"/>
              </a:spcBef>
              <a:tabLst>
                <a:tab pos="8646160" algn="l"/>
                <a:tab pos="11197590" algn="l"/>
                <a:tab pos="11927205" algn="l"/>
                <a:tab pos="13447394" algn="l"/>
              </a:tabLst>
            </a:pPr>
            <a:r>
              <a:rPr sz="5350" spc="-270" dirty="0">
                <a:latin typeface="Calibri"/>
                <a:cs typeface="Calibri"/>
              </a:rPr>
              <a:t>N</a:t>
            </a:r>
            <a:r>
              <a:rPr sz="5350" spc="-285" dirty="0">
                <a:latin typeface="Calibri"/>
                <a:cs typeface="Calibri"/>
              </a:rPr>
              <a:t>o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270" dirty="0">
                <a:latin typeface="Calibri"/>
                <a:cs typeface="Calibri"/>
              </a:rPr>
              <a:t>i</a:t>
            </a:r>
            <a:r>
              <a:rPr sz="5350" spc="-15" dirty="0">
                <a:latin typeface="Calibri"/>
                <a:cs typeface="Calibri"/>
              </a:rPr>
              <a:t>m</a:t>
            </a:r>
            <a:r>
              <a:rPr sz="5350" spc="-110" dirty="0">
                <a:latin typeface="Calibri"/>
                <a:cs typeface="Calibri"/>
              </a:rPr>
              <a:t>p</a:t>
            </a:r>
            <a:r>
              <a:rPr sz="5350" dirty="0">
                <a:latin typeface="Calibri"/>
                <a:cs typeface="Calibri"/>
              </a:rPr>
              <a:t>o</a:t>
            </a:r>
            <a:r>
              <a:rPr sz="5350" spc="395" dirty="0">
                <a:latin typeface="Calibri"/>
                <a:cs typeface="Calibri"/>
              </a:rPr>
              <a:t>r</a:t>
            </a:r>
            <a:r>
              <a:rPr sz="5350" spc="300" dirty="0">
                <a:latin typeface="Calibri"/>
                <a:cs typeface="Calibri"/>
              </a:rPr>
              <a:t>t</a:t>
            </a:r>
            <a:r>
              <a:rPr sz="5350" spc="-235" dirty="0">
                <a:latin typeface="Calibri"/>
                <a:cs typeface="Calibri"/>
              </a:rPr>
              <a:t>a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409" dirty="0">
                <a:latin typeface="Calibri"/>
                <a:cs typeface="Calibri"/>
              </a:rPr>
              <a:t>s</a:t>
            </a:r>
            <a:r>
              <a:rPr sz="5350" spc="-15" dirty="0">
                <a:latin typeface="Calibri"/>
                <a:cs typeface="Calibri"/>
              </a:rPr>
              <a:t>i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45" dirty="0">
                <a:latin typeface="Calibri"/>
                <a:cs typeface="Calibri"/>
              </a:rPr>
              <a:t>e</a:t>
            </a:r>
            <a:r>
              <a:rPr sz="5350" spc="395" dirty="0">
                <a:latin typeface="Calibri"/>
                <a:cs typeface="Calibri"/>
              </a:rPr>
              <a:t>r</a:t>
            </a:r>
            <a:r>
              <a:rPr sz="5350" spc="45" dirty="0">
                <a:latin typeface="Calibri"/>
                <a:cs typeface="Calibri"/>
              </a:rPr>
              <a:t>e</a:t>
            </a:r>
            <a:r>
              <a:rPr sz="5350" spc="125" dirty="0">
                <a:latin typeface="Calibri"/>
                <a:cs typeface="Calibri"/>
              </a:rPr>
              <a:t>s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-110" dirty="0">
                <a:latin typeface="Calibri"/>
                <a:cs typeface="Calibri"/>
              </a:rPr>
              <a:t>p</a:t>
            </a:r>
            <a:r>
              <a:rPr sz="5350" spc="45" dirty="0">
                <a:latin typeface="Calibri"/>
                <a:cs typeface="Calibri"/>
              </a:rPr>
              <a:t>e</a:t>
            </a:r>
            <a:r>
              <a:rPr sz="5350" spc="-110" dirty="0">
                <a:latin typeface="Calibri"/>
                <a:cs typeface="Calibri"/>
              </a:rPr>
              <a:t>q</a:t>
            </a:r>
            <a:r>
              <a:rPr sz="5350" spc="85" dirty="0">
                <a:latin typeface="Calibri"/>
                <a:cs typeface="Calibri"/>
              </a:rPr>
              <a:t>u</a:t>
            </a:r>
            <a:r>
              <a:rPr sz="5350" spc="45" dirty="0">
                <a:latin typeface="Calibri"/>
                <a:cs typeface="Calibri"/>
              </a:rPr>
              <a:t>e</a:t>
            </a:r>
            <a:r>
              <a:rPr sz="5350" spc="85" dirty="0">
                <a:latin typeface="Calibri"/>
                <a:cs typeface="Calibri"/>
              </a:rPr>
              <a:t>ñ</a:t>
            </a:r>
            <a:r>
              <a:rPr sz="5350" dirty="0">
                <a:latin typeface="Calibri"/>
                <a:cs typeface="Calibri"/>
              </a:rPr>
              <a:t>o</a:t>
            </a:r>
            <a:r>
              <a:rPr sz="5350" spc="-204" dirty="0">
                <a:latin typeface="Calibri"/>
                <a:cs typeface="Calibri"/>
              </a:rPr>
              <a:t>.</a:t>
            </a:r>
            <a:endParaRPr sz="5350" dirty="0">
              <a:latin typeface="Calibri"/>
              <a:cs typeface="Calibri"/>
            </a:endParaRPr>
          </a:p>
          <a:p>
            <a:pPr marL="8184515" marR="516890" algn="ctr">
              <a:lnSpc>
                <a:spcPct val="118000"/>
              </a:lnSpc>
              <a:tabLst>
                <a:tab pos="10698480" algn="l"/>
                <a:tab pos="11315700" algn="l"/>
                <a:tab pos="12916535" algn="l"/>
                <a:tab pos="13468985" algn="l"/>
                <a:tab pos="15283180" algn="l"/>
              </a:tabLst>
            </a:pPr>
            <a:r>
              <a:rPr sz="5350" spc="-135" dirty="0">
                <a:latin typeface="Calibri"/>
                <a:cs typeface="Calibri"/>
              </a:rPr>
              <a:t>¡</a:t>
            </a:r>
            <a:r>
              <a:rPr sz="5350" spc="60" dirty="0">
                <a:latin typeface="Calibri"/>
                <a:cs typeface="Calibri"/>
              </a:rPr>
              <a:t>P</a:t>
            </a:r>
            <a:r>
              <a:rPr sz="5350" spc="85" dirty="0">
                <a:latin typeface="Calibri"/>
                <a:cs typeface="Calibri"/>
              </a:rPr>
              <a:t>u</a:t>
            </a:r>
            <a:r>
              <a:rPr sz="5350" spc="45" dirty="0">
                <a:latin typeface="Calibri"/>
                <a:cs typeface="Calibri"/>
              </a:rPr>
              <a:t>e</a:t>
            </a:r>
            <a:r>
              <a:rPr sz="5350" spc="-110" dirty="0">
                <a:latin typeface="Calibri"/>
                <a:cs typeface="Calibri"/>
              </a:rPr>
              <a:t>d</a:t>
            </a:r>
            <a:r>
              <a:rPr sz="5350" spc="45" dirty="0">
                <a:latin typeface="Calibri"/>
                <a:cs typeface="Calibri"/>
              </a:rPr>
              <a:t>e</a:t>
            </a:r>
            <a:r>
              <a:rPr sz="5350" spc="125" dirty="0">
                <a:latin typeface="Calibri"/>
                <a:cs typeface="Calibri"/>
              </a:rPr>
              <a:t>s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270" dirty="0">
                <a:latin typeface="Calibri"/>
                <a:cs typeface="Calibri"/>
              </a:rPr>
              <a:t>i</a:t>
            </a:r>
            <a:r>
              <a:rPr sz="5350" spc="85" dirty="0">
                <a:latin typeface="Calibri"/>
                <a:cs typeface="Calibri"/>
              </a:rPr>
              <a:t>n</a:t>
            </a:r>
            <a:r>
              <a:rPr sz="5350" spc="375" dirty="0">
                <a:latin typeface="Calibri"/>
                <a:cs typeface="Calibri"/>
              </a:rPr>
              <a:t>v</a:t>
            </a:r>
            <a:r>
              <a:rPr sz="5350" spc="270" dirty="0">
                <a:latin typeface="Calibri"/>
                <a:cs typeface="Calibri"/>
              </a:rPr>
              <a:t>i</a:t>
            </a:r>
            <a:r>
              <a:rPr sz="5350" spc="300" dirty="0">
                <a:latin typeface="Calibri"/>
                <a:cs typeface="Calibri"/>
              </a:rPr>
              <a:t>t</a:t>
            </a:r>
            <a:r>
              <a:rPr sz="5350" spc="50" dirty="0">
                <a:latin typeface="Calibri"/>
                <a:cs typeface="Calibri"/>
              </a:rPr>
              <a:t>a</a:t>
            </a:r>
            <a:r>
              <a:rPr sz="5350" spc="110" dirty="0">
                <a:latin typeface="Calibri"/>
                <a:cs typeface="Calibri"/>
              </a:rPr>
              <a:t>r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-235" dirty="0">
                <a:latin typeface="Calibri"/>
                <a:cs typeface="Calibri"/>
              </a:rPr>
              <a:t>a</a:t>
            </a:r>
            <a:r>
              <a:rPr sz="5350" dirty="0">
                <a:latin typeface="Calibri"/>
                <a:cs typeface="Calibri"/>
              </a:rPr>
              <a:t>	o</a:t>
            </a:r>
            <a:r>
              <a:rPr sz="5350" spc="300" dirty="0">
                <a:latin typeface="Calibri"/>
                <a:cs typeface="Calibri"/>
              </a:rPr>
              <a:t>t</a:t>
            </a:r>
            <a:r>
              <a:rPr sz="5350" spc="395" dirty="0">
                <a:latin typeface="Calibri"/>
                <a:cs typeface="Calibri"/>
              </a:rPr>
              <a:t>r</a:t>
            </a:r>
            <a:r>
              <a:rPr sz="5350" dirty="0">
                <a:latin typeface="Calibri"/>
                <a:cs typeface="Calibri"/>
              </a:rPr>
              <a:t>o</a:t>
            </a:r>
            <a:r>
              <a:rPr sz="5350" spc="125" dirty="0">
                <a:latin typeface="Calibri"/>
                <a:cs typeface="Calibri"/>
              </a:rPr>
              <a:t>s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-235" dirty="0">
                <a:latin typeface="Calibri"/>
                <a:cs typeface="Calibri"/>
              </a:rPr>
              <a:t>a</a:t>
            </a:r>
            <a:r>
              <a:rPr sz="5350" spc="-110" dirty="0">
                <a:latin typeface="Calibri"/>
                <a:cs typeface="Calibri"/>
              </a:rPr>
              <a:t> </a:t>
            </a:r>
            <a:r>
              <a:rPr sz="5350" spc="215" dirty="0">
                <a:latin typeface="Calibri"/>
                <a:cs typeface="Calibri"/>
              </a:rPr>
              <a:t>c</a:t>
            </a:r>
            <a:r>
              <a:rPr sz="5350" dirty="0">
                <a:latin typeface="Calibri"/>
                <a:cs typeface="Calibri"/>
              </a:rPr>
              <a:t>o</a:t>
            </a:r>
            <a:r>
              <a:rPr sz="5350" spc="85" dirty="0">
                <a:latin typeface="Calibri"/>
                <a:cs typeface="Calibri"/>
              </a:rPr>
              <a:t>n</a:t>
            </a:r>
            <a:r>
              <a:rPr sz="5350" dirty="0">
                <a:latin typeface="Calibri"/>
                <a:cs typeface="Calibri"/>
              </a:rPr>
              <a:t>o</a:t>
            </a:r>
            <a:r>
              <a:rPr sz="5350" spc="215" dirty="0">
                <a:latin typeface="Calibri"/>
                <a:cs typeface="Calibri"/>
              </a:rPr>
              <a:t>c</a:t>
            </a:r>
            <a:r>
              <a:rPr sz="5350" spc="45" dirty="0">
                <a:latin typeface="Calibri"/>
                <a:cs typeface="Calibri"/>
              </a:rPr>
              <a:t>e</a:t>
            </a:r>
            <a:r>
              <a:rPr sz="5350" spc="110" dirty="0">
                <a:latin typeface="Calibri"/>
                <a:cs typeface="Calibri"/>
              </a:rPr>
              <a:t>r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-705" dirty="0">
                <a:latin typeface="Calibri"/>
                <a:cs typeface="Calibri"/>
              </a:rPr>
              <a:t> </a:t>
            </a:r>
            <a:r>
              <a:rPr sz="5350" spc="-235" dirty="0">
                <a:latin typeface="Calibri"/>
                <a:cs typeface="Calibri"/>
              </a:rPr>
              <a:t>a</a:t>
            </a:r>
            <a:r>
              <a:rPr sz="5350" dirty="0">
                <a:latin typeface="Calibri"/>
                <a:cs typeface="Calibri"/>
              </a:rPr>
              <a:t>	</a:t>
            </a:r>
            <a:r>
              <a:rPr sz="5350" spc="85" dirty="0">
                <a:latin typeface="Calibri"/>
                <a:cs typeface="Calibri"/>
              </a:rPr>
              <a:t>Je</a:t>
            </a:r>
            <a:r>
              <a:rPr sz="5350" spc="409" dirty="0">
                <a:latin typeface="Calibri"/>
                <a:cs typeface="Calibri"/>
              </a:rPr>
              <a:t>s</a:t>
            </a:r>
            <a:r>
              <a:rPr sz="5350" spc="85" dirty="0">
                <a:latin typeface="Calibri"/>
                <a:cs typeface="Calibri"/>
              </a:rPr>
              <a:t>ú</a:t>
            </a:r>
            <a:r>
              <a:rPr sz="5350" spc="409" dirty="0">
                <a:latin typeface="Calibri"/>
                <a:cs typeface="Calibri"/>
              </a:rPr>
              <a:t>s</a:t>
            </a:r>
            <a:r>
              <a:rPr sz="5350" spc="-420" dirty="0">
                <a:latin typeface="Calibri"/>
                <a:cs typeface="Calibri"/>
              </a:rPr>
              <a:t>!</a:t>
            </a:r>
            <a:endParaRPr sz="535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23550" marR="5080" indent="-996950">
              <a:lnSpc>
                <a:spcPts val="7350"/>
              </a:lnSpc>
            </a:pPr>
            <a:r>
              <a:rPr sz="7350" spc="-2380" dirty="0">
                <a:solidFill>
                  <a:srgbClr val="94211D"/>
                </a:solidFill>
                <a:latin typeface="Trebuchet MS"/>
                <a:cs typeface="Trebuchet MS"/>
              </a:rPr>
              <a:t>¿</a:t>
            </a:r>
            <a:r>
              <a:rPr sz="11025" spc="1582" baseline="-2645" dirty="0">
                <a:solidFill>
                  <a:srgbClr val="94211D"/>
                </a:solidFill>
                <a:latin typeface="Trebuchet MS"/>
                <a:cs typeface="Trebuchet MS"/>
              </a:rPr>
              <a:t>¿</a:t>
            </a:r>
            <a:r>
              <a:rPr sz="7350" spc="-4070" dirty="0">
                <a:solidFill>
                  <a:srgbClr val="94211D"/>
                </a:solidFill>
                <a:latin typeface="Trebuchet MS"/>
                <a:cs typeface="Trebuchet MS"/>
              </a:rPr>
              <a:t>C</a:t>
            </a:r>
            <a:r>
              <a:rPr sz="11025" spc="-1222" baseline="-2645" dirty="0">
                <a:solidFill>
                  <a:srgbClr val="94211D"/>
                </a:solidFill>
                <a:latin typeface="Trebuchet MS"/>
                <a:cs typeface="Trebuchet MS"/>
              </a:rPr>
              <a:t>C</a:t>
            </a:r>
            <a:r>
              <a:rPr sz="7350" spc="-3629" dirty="0">
                <a:solidFill>
                  <a:srgbClr val="94211D"/>
                </a:solidFill>
                <a:latin typeface="Trebuchet MS"/>
                <a:cs typeface="Trebuchet MS"/>
              </a:rPr>
              <a:t>ó</a:t>
            </a:r>
            <a:r>
              <a:rPr sz="11025" spc="-615" baseline="-2645" dirty="0">
                <a:solidFill>
                  <a:srgbClr val="94211D"/>
                </a:solidFill>
                <a:latin typeface="Trebuchet MS"/>
                <a:cs typeface="Trebuchet MS"/>
              </a:rPr>
              <a:t>ó</a:t>
            </a:r>
            <a:r>
              <a:rPr sz="7350" spc="-5780" dirty="0">
                <a:solidFill>
                  <a:srgbClr val="94211D"/>
                </a:solidFill>
                <a:latin typeface="Trebuchet MS"/>
                <a:cs typeface="Trebuchet MS"/>
              </a:rPr>
              <a:t>m</a:t>
            </a:r>
            <a:r>
              <a:rPr sz="11025" spc="-1005" baseline="-2645" dirty="0">
                <a:solidFill>
                  <a:srgbClr val="94211D"/>
                </a:solidFill>
                <a:latin typeface="Trebuchet MS"/>
                <a:cs typeface="Trebuchet MS"/>
              </a:rPr>
              <a:t>m</a:t>
            </a:r>
            <a:r>
              <a:rPr sz="7350" spc="-3629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11025" spc="-712" baseline="-2645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11025" spc="135" baseline="-2645" dirty="0">
                <a:solidFill>
                  <a:srgbClr val="94211D"/>
                </a:solidFill>
                <a:latin typeface="Trebuchet MS"/>
                <a:cs typeface="Trebuchet MS"/>
              </a:rPr>
              <a:t> </a:t>
            </a:r>
            <a:r>
              <a:rPr sz="7350" spc="-3315" dirty="0">
                <a:solidFill>
                  <a:srgbClr val="94211D"/>
                </a:solidFill>
                <a:latin typeface="Trebuchet MS"/>
                <a:cs typeface="Trebuchet MS"/>
              </a:rPr>
              <a:t>v</a:t>
            </a:r>
            <a:r>
              <a:rPr sz="11025" spc="-660" baseline="-2645" dirty="0">
                <a:solidFill>
                  <a:srgbClr val="94211D"/>
                </a:solidFill>
                <a:latin typeface="Trebuchet MS"/>
                <a:cs typeface="Trebuchet MS"/>
              </a:rPr>
              <a:t>v</a:t>
            </a:r>
            <a:r>
              <a:rPr sz="7350" spc="-1775" dirty="0">
                <a:solidFill>
                  <a:srgbClr val="94211D"/>
                </a:solidFill>
                <a:latin typeface="Trebuchet MS"/>
                <a:cs typeface="Trebuchet MS"/>
              </a:rPr>
              <a:t>i</a:t>
            </a:r>
            <a:r>
              <a:rPr sz="11025" spc="-877" baseline="-2645" dirty="0">
                <a:solidFill>
                  <a:srgbClr val="94211D"/>
                </a:solidFill>
                <a:latin typeface="Trebuchet MS"/>
                <a:cs typeface="Trebuchet MS"/>
              </a:rPr>
              <a:t>i</a:t>
            </a:r>
            <a:r>
              <a:rPr sz="7350" spc="-3545" dirty="0">
                <a:solidFill>
                  <a:srgbClr val="94211D"/>
                </a:solidFill>
                <a:latin typeface="Trebuchet MS"/>
                <a:cs typeface="Trebuchet MS"/>
              </a:rPr>
              <a:t>a</a:t>
            </a:r>
            <a:r>
              <a:rPr sz="11025" spc="-1207" baseline="-2645" dirty="0">
                <a:solidFill>
                  <a:srgbClr val="94211D"/>
                </a:solidFill>
                <a:latin typeface="Trebuchet MS"/>
                <a:cs typeface="Trebuchet MS"/>
              </a:rPr>
              <a:t>a</a:t>
            </a:r>
            <a:r>
              <a:rPr sz="7350" spc="-2395" dirty="0">
                <a:solidFill>
                  <a:srgbClr val="94211D"/>
                </a:solidFill>
                <a:latin typeface="Trebuchet MS"/>
                <a:cs typeface="Trebuchet MS"/>
              </a:rPr>
              <a:t>j</a:t>
            </a:r>
            <a:r>
              <a:rPr sz="11025" spc="-232" baseline="-2645" dirty="0">
                <a:solidFill>
                  <a:srgbClr val="94211D"/>
                </a:solidFill>
                <a:latin typeface="Trebuchet MS"/>
                <a:cs typeface="Trebuchet MS"/>
              </a:rPr>
              <a:t>j</a:t>
            </a:r>
            <a:r>
              <a:rPr sz="7350" spc="-3545" dirty="0">
                <a:solidFill>
                  <a:srgbClr val="94211D"/>
                </a:solidFill>
                <a:latin typeface="Trebuchet MS"/>
                <a:cs typeface="Trebuchet MS"/>
              </a:rPr>
              <a:t>a</a:t>
            </a:r>
            <a:r>
              <a:rPr sz="11025" spc="-540" baseline="-2645" dirty="0">
                <a:solidFill>
                  <a:srgbClr val="94211D"/>
                </a:solidFill>
                <a:latin typeface="Trebuchet MS"/>
                <a:cs typeface="Trebuchet MS"/>
              </a:rPr>
              <a:t>a</a:t>
            </a:r>
            <a:r>
              <a:rPr sz="7350" spc="-5780" dirty="0">
                <a:solidFill>
                  <a:srgbClr val="94211D"/>
                </a:solidFill>
                <a:latin typeface="Trebuchet MS"/>
                <a:cs typeface="Trebuchet MS"/>
              </a:rPr>
              <a:t>m</a:t>
            </a:r>
            <a:r>
              <a:rPr sz="11025" spc="-1005" baseline="-2645" dirty="0">
                <a:solidFill>
                  <a:srgbClr val="94211D"/>
                </a:solidFill>
                <a:latin typeface="Trebuchet MS"/>
                <a:cs typeface="Trebuchet MS"/>
              </a:rPr>
              <a:t>m</a:t>
            </a:r>
            <a:r>
              <a:rPr sz="7350" spc="-3629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11025" spc="-615" baseline="-2645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7350" spc="-2670" dirty="0">
                <a:solidFill>
                  <a:srgbClr val="94211D"/>
                </a:solidFill>
                <a:latin typeface="Trebuchet MS"/>
                <a:cs typeface="Trebuchet MS"/>
              </a:rPr>
              <a:t>s</a:t>
            </a:r>
            <a:r>
              <a:rPr sz="11025" spc="262" baseline="-2645" dirty="0">
                <a:solidFill>
                  <a:srgbClr val="94211D"/>
                </a:solidFill>
                <a:latin typeface="Trebuchet MS"/>
                <a:cs typeface="Trebuchet MS"/>
              </a:rPr>
              <a:t>s</a:t>
            </a:r>
            <a:r>
              <a:rPr sz="11025" spc="195" baseline="-2645" dirty="0">
                <a:solidFill>
                  <a:srgbClr val="94211D"/>
                </a:solidFill>
                <a:latin typeface="Trebuchet MS"/>
                <a:cs typeface="Trebuchet MS"/>
              </a:rPr>
              <a:t> </a:t>
            </a:r>
            <a:r>
              <a:rPr sz="7350" spc="-3335" dirty="0">
                <a:solidFill>
                  <a:srgbClr val="94211D"/>
                </a:solidFill>
                <a:latin typeface="Trebuchet MS"/>
                <a:cs typeface="Trebuchet MS"/>
              </a:rPr>
              <a:t>c</a:t>
            </a:r>
            <a:r>
              <a:rPr sz="11025" spc="-727" baseline="-2645" dirty="0">
                <a:solidFill>
                  <a:srgbClr val="94211D"/>
                </a:solidFill>
                <a:latin typeface="Trebuchet MS"/>
                <a:cs typeface="Trebuchet MS"/>
              </a:rPr>
              <a:t>c</a:t>
            </a:r>
            <a:r>
              <a:rPr sz="7350" spc="-3629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11025" spc="-615" baseline="-2645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7350" spc="-3725" dirty="0">
                <a:solidFill>
                  <a:srgbClr val="94211D"/>
                </a:solidFill>
                <a:latin typeface="Trebuchet MS"/>
                <a:cs typeface="Trebuchet MS"/>
              </a:rPr>
              <a:t>n</a:t>
            </a:r>
            <a:r>
              <a:rPr sz="11025" spc="-247" baseline="-2645" dirty="0">
                <a:solidFill>
                  <a:srgbClr val="94211D"/>
                </a:solidFill>
                <a:latin typeface="Trebuchet MS"/>
                <a:cs typeface="Trebuchet MS"/>
              </a:rPr>
              <a:t>n</a:t>
            </a:r>
            <a:r>
              <a:rPr sz="11025" spc="135" baseline="-2645" dirty="0">
                <a:solidFill>
                  <a:srgbClr val="94211D"/>
                </a:solidFill>
                <a:latin typeface="Trebuchet MS"/>
                <a:cs typeface="Trebuchet MS"/>
              </a:rPr>
              <a:t> </a:t>
            </a:r>
            <a:r>
              <a:rPr sz="7350" spc="-2410" dirty="0">
                <a:solidFill>
                  <a:srgbClr val="94211D"/>
                </a:solidFill>
                <a:latin typeface="Trebuchet MS"/>
                <a:cs typeface="Trebuchet MS"/>
              </a:rPr>
              <a:t>f</a:t>
            </a:r>
            <a:r>
              <a:rPr sz="11025" spc="637" baseline="-2645" dirty="0">
                <a:solidFill>
                  <a:srgbClr val="94211D"/>
                </a:solidFill>
                <a:latin typeface="Trebuchet MS"/>
                <a:cs typeface="Trebuchet MS"/>
              </a:rPr>
              <a:t>f</a:t>
            </a:r>
            <a:r>
              <a:rPr sz="7350" spc="-3690" dirty="0">
                <a:solidFill>
                  <a:srgbClr val="94211D"/>
                </a:solidFill>
                <a:latin typeface="Trebuchet MS"/>
                <a:cs typeface="Trebuchet MS"/>
              </a:rPr>
              <a:t>e</a:t>
            </a:r>
            <a:r>
              <a:rPr sz="11025" spc="-1267" baseline="-2645" dirty="0">
                <a:solidFill>
                  <a:srgbClr val="94211D"/>
                </a:solidFill>
                <a:latin typeface="Trebuchet MS"/>
                <a:cs typeface="Trebuchet MS"/>
              </a:rPr>
              <a:t>e</a:t>
            </a:r>
            <a:r>
              <a:rPr sz="11025" spc="135" baseline="-2645" dirty="0">
                <a:solidFill>
                  <a:srgbClr val="94211D"/>
                </a:solidFill>
                <a:latin typeface="Trebuchet MS"/>
                <a:cs typeface="Trebuchet MS"/>
              </a:rPr>
              <a:t> </a:t>
            </a:r>
            <a:r>
              <a:rPr sz="7350" spc="-3720" dirty="0">
                <a:solidFill>
                  <a:srgbClr val="94211D"/>
                </a:solidFill>
                <a:latin typeface="Trebuchet MS"/>
                <a:cs typeface="Trebuchet MS"/>
              </a:rPr>
              <a:t>h</a:t>
            </a:r>
            <a:r>
              <a:rPr sz="11025" spc="-569" baseline="-2645" dirty="0">
                <a:solidFill>
                  <a:srgbClr val="94211D"/>
                </a:solidFill>
                <a:latin typeface="Trebuchet MS"/>
                <a:cs typeface="Trebuchet MS"/>
              </a:rPr>
              <a:t>h</a:t>
            </a:r>
            <a:r>
              <a:rPr sz="7350" spc="-3629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11025" spc="-1170" baseline="-2645" dirty="0">
                <a:solidFill>
                  <a:srgbClr val="94211D"/>
                </a:solidFill>
                <a:latin typeface="Trebuchet MS"/>
                <a:cs typeface="Trebuchet MS"/>
              </a:rPr>
              <a:t>o</a:t>
            </a:r>
            <a:r>
              <a:rPr sz="7350" spc="-3310" dirty="0">
                <a:solidFill>
                  <a:srgbClr val="94211D"/>
                </a:solidFill>
                <a:latin typeface="Trebuchet MS"/>
                <a:cs typeface="Trebuchet MS"/>
              </a:rPr>
              <a:t>y</a:t>
            </a:r>
            <a:r>
              <a:rPr sz="11025" spc="367" baseline="-2645" dirty="0">
                <a:solidFill>
                  <a:srgbClr val="94211D"/>
                </a:solidFill>
                <a:latin typeface="Trebuchet MS"/>
                <a:cs typeface="Trebuchet MS"/>
              </a:rPr>
              <a:t>y</a:t>
            </a:r>
            <a:r>
              <a:rPr sz="7350" spc="-2400" dirty="0">
                <a:solidFill>
                  <a:srgbClr val="94211D"/>
                </a:solidFill>
                <a:latin typeface="Trebuchet MS"/>
                <a:cs typeface="Trebuchet MS"/>
              </a:rPr>
              <a:t>?</a:t>
            </a:r>
            <a:r>
              <a:rPr sz="11025" spc="1455" baseline="-2645" dirty="0">
                <a:solidFill>
                  <a:srgbClr val="94211D"/>
                </a:solidFill>
                <a:latin typeface="Trebuchet MS"/>
                <a:cs typeface="Trebuchet MS"/>
              </a:rPr>
              <a:t>?</a:t>
            </a:r>
            <a:endParaRPr sz="11025" baseline="-2645">
              <a:latin typeface="Trebuchet MS"/>
              <a:cs typeface="Trebuchet MS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6CBB89B-62C7-8A06-DAED-2C5A1B3308BF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066" y="2929051"/>
            <a:ext cx="11059058" cy="7357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48873" y="805112"/>
            <a:ext cx="8439126" cy="88296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86236" y="6410121"/>
            <a:ext cx="1428749" cy="1323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79603" y="4900562"/>
            <a:ext cx="511110" cy="4876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134016" y="4567256"/>
            <a:ext cx="377255" cy="3522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1068732" y="5049371"/>
            <a:ext cx="16150535" cy="4688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40355" marR="7573645" indent="1087755">
              <a:lnSpc>
                <a:spcPts val="6000"/>
              </a:lnSpc>
              <a:tabLst>
                <a:tab pos="5801360" algn="l"/>
                <a:tab pos="6264275" algn="l"/>
                <a:tab pos="6923405" algn="l"/>
                <a:tab pos="7260590" algn="l"/>
              </a:tabLst>
            </a:pPr>
            <a:r>
              <a:rPr spc="-200" dirty="0"/>
              <a:t>C</a:t>
            </a:r>
            <a:r>
              <a:rPr spc="-495" dirty="0"/>
              <a:t> </a:t>
            </a:r>
            <a:r>
              <a:rPr spc="-260" dirty="0"/>
              <a:t>a</a:t>
            </a:r>
            <a:r>
              <a:rPr spc="-495" dirty="0"/>
              <a:t> </a:t>
            </a:r>
            <a:r>
              <a:rPr spc="-425" dirty="0"/>
              <a:t>d</a:t>
            </a:r>
            <a:r>
              <a:rPr spc="-495" dirty="0"/>
              <a:t> </a:t>
            </a:r>
            <a:r>
              <a:rPr spc="-260" dirty="0"/>
              <a:t>a</a:t>
            </a:r>
            <a:r>
              <a:rPr dirty="0"/>
              <a:t>	</a:t>
            </a:r>
            <a:r>
              <a:rPr spc="95" dirty="0"/>
              <a:t>v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495" dirty="0"/>
              <a:t> </a:t>
            </a:r>
            <a:r>
              <a:rPr spc="125" dirty="0"/>
              <a:t>z</a:t>
            </a:r>
            <a:r>
              <a:rPr dirty="0"/>
              <a:t>		</a:t>
            </a:r>
            <a:r>
              <a:rPr spc="-395" dirty="0"/>
              <a:t>q</a:t>
            </a:r>
            <a:r>
              <a:rPr spc="-495" dirty="0"/>
              <a:t> </a:t>
            </a:r>
            <a:r>
              <a:rPr spc="-225" dirty="0"/>
              <a:t>u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110" dirty="0"/>
              <a:t> </a:t>
            </a:r>
            <a:r>
              <a:rPr spc="-285" dirty="0"/>
              <a:t>o</a:t>
            </a:r>
            <a:r>
              <a:rPr spc="-495" dirty="0"/>
              <a:t> </a:t>
            </a:r>
            <a:r>
              <a:rPr spc="-425" dirty="0"/>
              <a:t>b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495" dirty="0"/>
              <a:t> </a:t>
            </a:r>
            <a:r>
              <a:rPr spc="-425" dirty="0"/>
              <a:t>d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495" dirty="0"/>
              <a:t> </a:t>
            </a:r>
            <a:r>
              <a:rPr spc="-70" dirty="0"/>
              <a:t>c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dirty="0"/>
              <a:t>	</a:t>
            </a:r>
            <a:r>
              <a:rPr spc="-260" dirty="0"/>
              <a:t>a</a:t>
            </a:r>
            <a:r>
              <a:rPr dirty="0"/>
              <a:t>	</a:t>
            </a:r>
            <a:r>
              <a:rPr spc="-265" dirty="0"/>
              <a:t>D</a:t>
            </a:r>
            <a:r>
              <a:rPr spc="-495" dirty="0"/>
              <a:t> </a:t>
            </a:r>
            <a:r>
              <a:rPr spc="-15" dirty="0"/>
              <a:t>i</a:t>
            </a:r>
            <a:r>
              <a:rPr spc="-495" dirty="0"/>
              <a:t> </a:t>
            </a:r>
            <a:r>
              <a:rPr spc="-285" dirty="0"/>
              <a:t>o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spc="-495" dirty="0"/>
              <a:t> </a:t>
            </a:r>
            <a:r>
              <a:rPr spc="-295" dirty="0"/>
              <a:t>,</a:t>
            </a:r>
          </a:p>
          <a:p>
            <a:pPr marL="2840355">
              <a:lnSpc>
                <a:spcPts val="5660"/>
              </a:lnSpc>
              <a:tabLst>
                <a:tab pos="6215380" algn="l"/>
                <a:tab pos="7282815" algn="l"/>
                <a:tab pos="8755380" algn="l"/>
              </a:tabLst>
            </a:pPr>
            <a:r>
              <a:rPr spc="-240" dirty="0"/>
              <a:t>e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spc="-495" dirty="0"/>
              <a:t> </a:t>
            </a:r>
            <a:r>
              <a:rPr spc="-70" dirty="0"/>
              <a:t>c</a:t>
            </a:r>
            <a:r>
              <a:rPr spc="-495" dirty="0"/>
              <a:t> </a:t>
            </a:r>
            <a:r>
              <a:rPr spc="-225" dirty="0"/>
              <a:t>u</a:t>
            </a:r>
            <a:r>
              <a:rPr spc="-495" dirty="0"/>
              <a:t> </a:t>
            </a:r>
            <a:r>
              <a:rPr spc="-70" dirty="0"/>
              <a:t>c</a:t>
            </a:r>
            <a:r>
              <a:rPr spc="-495" dirty="0"/>
              <a:t> </a:t>
            </a:r>
            <a:r>
              <a:rPr spc="-340" dirty="0"/>
              <a:t>h</a:t>
            </a:r>
            <a:r>
              <a:rPr spc="-495" dirty="0"/>
              <a:t> </a:t>
            </a:r>
            <a:r>
              <a:rPr spc="-260" dirty="0"/>
              <a:t>a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dirty="0"/>
              <a:t>	</a:t>
            </a:r>
            <a:r>
              <a:rPr spc="125" dirty="0"/>
              <a:t>s</a:t>
            </a:r>
            <a:r>
              <a:rPr spc="-495" dirty="0"/>
              <a:t> </a:t>
            </a:r>
            <a:r>
              <a:rPr spc="-225" dirty="0"/>
              <a:t>u</a:t>
            </a:r>
            <a:r>
              <a:rPr dirty="0"/>
              <a:t>	</a:t>
            </a:r>
            <a:r>
              <a:rPr spc="95" dirty="0"/>
              <a:t>v</a:t>
            </a:r>
            <a:r>
              <a:rPr spc="-495" dirty="0"/>
              <a:t> </a:t>
            </a:r>
            <a:r>
              <a:rPr spc="-285" dirty="0"/>
              <a:t>o</a:t>
            </a:r>
            <a:r>
              <a:rPr spc="-495" dirty="0"/>
              <a:t> </a:t>
            </a:r>
            <a:r>
              <a:rPr spc="125" dirty="0"/>
              <a:t>z</a:t>
            </a:r>
            <a:r>
              <a:rPr dirty="0"/>
              <a:t>	</a:t>
            </a:r>
            <a:r>
              <a:rPr spc="20" dirty="0"/>
              <a:t>y</a:t>
            </a:r>
          </a:p>
          <a:p>
            <a:pPr marL="2840355">
              <a:lnSpc>
                <a:spcPts val="6000"/>
              </a:lnSpc>
              <a:tabLst>
                <a:tab pos="6714490" algn="l"/>
                <a:tab pos="7783830" algn="l"/>
              </a:tabLst>
            </a:pPr>
            <a:r>
              <a:rPr spc="-70" dirty="0"/>
              <a:t>c</a:t>
            </a:r>
            <a:r>
              <a:rPr spc="-495" dirty="0"/>
              <a:t> </a:t>
            </a:r>
            <a:r>
              <a:rPr spc="-285" dirty="0"/>
              <a:t>o</a:t>
            </a:r>
            <a:r>
              <a:rPr spc="-495" dirty="0"/>
              <a:t> </a:t>
            </a:r>
            <a:r>
              <a:rPr spc="-300" dirty="0"/>
              <a:t>m</a:t>
            </a:r>
            <a:r>
              <a:rPr spc="-495" dirty="0"/>
              <a:t> </a:t>
            </a:r>
            <a:r>
              <a:rPr spc="-395" dirty="0"/>
              <a:t>p</a:t>
            </a:r>
            <a:r>
              <a:rPr spc="-495" dirty="0"/>
              <a:t> </a:t>
            </a:r>
            <a:r>
              <a:rPr spc="-260" dirty="0"/>
              <a:t>a</a:t>
            </a:r>
            <a:r>
              <a:rPr spc="-495" dirty="0"/>
              <a:t> </a:t>
            </a:r>
            <a:r>
              <a:rPr spc="90" dirty="0"/>
              <a:t>r</a:t>
            </a:r>
            <a:r>
              <a:rPr spc="-495" dirty="0"/>
              <a:t> </a:t>
            </a:r>
            <a:r>
              <a:rPr dirty="0"/>
              <a:t>t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dirty="0"/>
              <a:t>	</a:t>
            </a:r>
            <a:r>
              <a:rPr spc="-425" dirty="0"/>
              <a:t>d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dirty="0"/>
              <a:t>	</a:t>
            </a:r>
            <a:r>
              <a:rPr spc="-175" dirty="0"/>
              <a:t>J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spc="-495" dirty="0"/>
              <a:t> </a:t>
            </a:r>
            <a:r>
              <a:rPr spc="-225" dirty="0"/>
              <a:t>ú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spc="-495" dirty="0"/>
              <a:t> </a:t>
            </a:r>
            <a:r>
              <a:rPr spc="-295" dirty="0"/>
              <a:t>,</a:t>
            </a:r>
          </a:p>
          <a:p>
            <a:pPr marL="2840355">
              <a:lnSpc>
                <a:spcPts val="6210"/>
              </a:lnSpc>
              <a:tabLst>
                <a:tab pos="4965700" algn="l"/>
                <a:tab pos="8139430" algn="l"/>
                <a:tab pos="9618345" algn="l"/>
              </a:tabLst>
            </a:pPr>
            <a:r>
              <a:rPr spc="-240" dirty="0"/>
              <a:t>e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spc="-495" dirty="0"/>
              <a:t> </a:t>
            </a:r>
            <a:r>
              <a:rPr dirty="0"/>
              <a:t>t</a:t>
            </a:r>
            <a:r>
              <a:rPr spc="-495" dirty="0"/>
              <a:t> </a:t>
            </a:r>
            <a:r>
              <a:rPr spc="-260" dirty="0"/>
              <a:t>á</a:t>
            </a:r>
            <a:r>
              <a:rPr spc="-495" dirty="0"/>
              <a:t> </a:t>
            </a:r>
            <a:r>
              <a:rPr spc="125" dirty="0"/>
              <a:t>s</a:t>
            </a:r>
            <a:r>
              <a:rPr dirty="0"/>
              <a:t>	</a:t>
            </a:r>
            <a:r>
              <a:rPr spc="95" dirty="0"/>
              <a:t>v</a:t>
            </a:r>
            <a:r>
              <a:rPr spc="-495" dirty="0"/>
              <a:t> </a:t>
            </a:r>
            <a:r>
              <a:rPr spc="-15" dirty="0"/>
              <a:t>i</a:t>
            </a:r>
            <a:r>
              <a:rPr spc="-495" dirty="0"/>
              <a:t> </a:t>
            </a:r>
            <a:r>
              <a:rPr spc="-260" dirty="0"/>
              <a:t>a</a:t>
            </a:r>
            <a:r>
              <a:rPr spc="-495" dirty="0"/>
              <a:t> </a:t>
            </a:r>
            <a:r>
              <a:rPr spc="-130" dirty="0"/>
              <a:t>j</a:t>
            </a:r>
            <a:r>
              <a:rPr spc="-495" dirty="0"/>
              <a:t> </a:t>
            </a:r>
            <a:r>
              <a:rPr spc="-260" dirty="0"/>
              <a:t>a</a:t>
            </a:r>
            <a:r>
              <a:rPr spc="-495" dirty="0"/>
              <a:t> </a:t>
            </a:r>
            <a:r>
              <a:rPr spc="-200" dirty="0"/>
              <a:t>n</a:t>
            </a:r>
            <a:r>
              <a:rPr spc="-495" dirty="0"/>
              <a:t> </a:t>
            </a:r>
            <a:r>
              <a:rPr spc="-425" dirty="0"/>
              <a:t>d</a:t>
            </a:r>
            <a:r>
              <a:rPr spc="-495" dirty="0"/>
              <a:t> </a:t>
            </a:r>
            <a:r>
              <a:rPr spc="-285" dirty="0"/>
              <a:t>o</a:t>
            </a:r>
            <a:r>
              <a:rPr dirty="0"/>
              <a:t>	</a:t>
            </a:r>
            <a:r>
              <a:rPr spc="-70" dirty="0"/>
              <a:t>c</a:t>
            </a:r>
            <a:r>
              <a:rPr spc="-495" dirty="0"/>
              <a:t> </a:t>
            </a:r>
            <a:r>
              <a:rPr spc="-285" dirty="0"/>
              <a:t>o</a:t>
            </a:r>
            <a:r>
              <a:rPr spc="-495" dirty="0"/>
              <a:t> </a:t>
            </a:r>
            <a:r>
              <a:rPr spc="-200" dirty="0"/>
              <a:t>n</a:t>
            </a:r>
            <a:r>
              <a:rPr dirty="0"/>
              <a:t>	</a:t>
            </a:r>
            <a:r>
              <a:rPr spc="340" dirty="0"/>
              <a:t>f</a:t>
            </a:r>
            <a:r>
              <a:rPr spc="-495" dirty="0"/>
              <a:t> </a:t>
            </a:r>
            <a:r>
              <a:rPr spc="-240" dirty="0"/>
              <a:t>e</a:t>
            </a:r>
            <a:r>
              <a:rPr spc="-495" dirty="0"/>
              <a:t> </a:t>
            </a:r>
            <a:r>
              <a:rPr spc="-220" dirty="0"/>
              <a:t>.</a:t>
            </a:r>
          </a:p>
          <a:p>
            <a:pPr marL="2827655">
              <a:lnSpc>
                <a:spcPct val="100000"/>
              </a:lnSpc>
              <a:spcBef>
                <a:spcPts val="48"/>
              </a:spcBef>
            </a:pPr>
            <a:endParaRPr sz="555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80859" rIns="0" bIns="0" rtlCol="0">
            <a:spAutoFit/>
          </a:bodyPr>
          <a:lstStyle/>
          <a:p>
            <a:pPr marL="2686685">
              <a:lnSpc>
                <a:spcPts val="11765"/>
              </a:lnSpc>
            </a:pPr>
            <a:r>
              <a:rPr spc="515" dirty="0"/>
              <a:t>C</a:t>
            </a:r>
            <a:r>
              <a:rPr spc="-125" dirty="0"/>
              <a:t>o</a:t>
            </a:r>
            <a:r>
              <a:rPr spc="-315" dirty="0"/>
              <a:t>n</a:t>
            </a:r>
            <a:r>
              <a:rPr spc="715" dirty="0"/>
              <a:t>c</a:t>
            </a:r>
            <a:r>
              <a:rPr spc="860" dirty="0"/>
              <a:t>l</a:t>
            </a:r>
            <a:r>
              <a:rPr spc="-315" dirty="0"/>
              <a:t>u</a:t>
            </a:r>
            <a:r>
              <a:rPr spc="355" dirty="0"/>
              <a:t>s</a:t>
            </a:r>
            <a:r>
              <a:rPr spc="-30" dirty="0"/>
              <a:t>i</a:t>
            </a:r>
            <a:r>
              <a:rPr spc="-310" dirty="0"/>
              <a:t>ón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21BEFB8-A389-3E0A-E225-744069478967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62736" y="2870158"/>
            <a:ext cx="8276302" cy="5681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500113"/>
            <a:ext cx="10733344" cy="7258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313718" y="4449370"/>
            <a:ext cx="5081905" cy="137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8445">
              <a:lnSpc>
                <a:spcPts val="5400"/>
              </a:lnSpc>
            </a:pPr>
            <a:r>
              <a:rPr sz="5400" spc="320" dirty="0">
                <a:latin typeface="Arial"/>
                <a:cs typeface="Arial"/>
              </a:rPr>
              <a:t>"</a:t>
            </a:r>
            <a:r>
              <a:rPr sz="5400" spc="-760" dirty="0">
                <a:latin typeface="Arial"/>
                <a:cs typeface="Arial"/>
              </a:rPr>
              <a:t>P</a:t>
            </a:r>
            <a:r>
              <a:rPr sz="5400" spc="-170" dirty="0">
                <a:latin typeface="Arial"/>
                <a:cs typeface="Arial"/>
              </a:rPr>
              <a:t>o</a:t>
            </a:r>
            <a:r>
              <a:rPr sz="5400" spc="390" dirty="0">
                <a:latin typeface="Arial"/>
                <a:cs typeface="Arial"/>
              </a:rPr>
              <a:t>r</a:t>
            </a:r>
            <a:r>
              <a:rPr sz="5400" spc="645" dirty="0">
                <a:latin typeface="Arial"/>
                <a:cs typeface="Arial"/>
              </a:rPr>
              <a:t>q</a:t>
            </a:r>
            <a:r>
              <a:rPr sz="5400" spc="-110" dirty="0">
                <a:latin typeface="Arial"/>
                <a:cs typeface="Arial"/>
              </a:rPr>
              <a:t>u</a:t>
            </a:r>
            <a:r>
              <a:rPr sz="5400" spc="-695" dirty="0">
                <a:latin typeface="Arial"/>
                <a:cs typeface="Arial"/>
              </a:rPr>
              <a:t>e</a:t>
            </a:r>
            <a:r>
              <a:rPr sz="5400" spc="425" dirty="0">
                <a:latin typeface="Arial"/>
                <a:cs typeface="Arial"/>
              </a:rPr>
              <a:t> </a:t>
            </a:r>
            <a:r>
              <a:rPr sz="5400" spc="-140" dirty="0">
                <a:latin typeface="Arial"/>
                <a:cs typeface="Arial"/>
              </a:rPr>
              <a:t>p</a:t>
            </a:r>
            <a:r>
              <a:rPr sz="5400" spc="-170" dirty="0">
                <a:latin typeface="Arial"/>
                <a:cs typeface="Arial"/>
              </a:rPr>
              <a:t>o</a:t>
            </a:r>
            <a:r>
              <a:rPr sz="5400" spc="105" dirty="0">
                <a:latin typeface="Arial"/>
                <a:cs typeface="Arial"/>
              </a:rPr>
              <a:t>r</a:t>
            </a:r>
            <a:r>
              <a:rPr sz="5400" spc="425" dirty="0">
                <a:latin typeface="Arial"/>
                <a:cs typeface="Arial"/>
              </a:rPr>
              <a:t> </a:t>
            </a:r>
            <a:r>
              <a:rPr sz="5400" spc="1320" dirty="0">
                <a:latin typeface="Arial"/>
                <a:cs typeface="Arial"/>
              </a:rPr>
              <a:t>f</a:t>
            </a:r>
            <a:r>
              <a:rPr sz="5400" spc="-695" dirty="0">
                <a:latin typeface="Arial"/>
                <a:cs typeface="Arial"/>
              </a:rPr>
              <a:t>e</a:t>
            </a:r>
            <a:r>
              <a:rPr sz="5400" spc="-350" dirty="0">
                <a:latin typeface="Arial"/>
                <a:cs typeface="Arial"/>
              </a:rPr>
              <a:t> </a:t>
            </a:r>
            <a:r>
              <a:rPr sz="5400" spc="-200" dirty="0">
                <a:latin typeface="Arial"/>
                <a:cs typeface="Arial"/>
              </a:rPr>
              <a:t>a</a:t>
            </a:r>
            <a:r>
              <a:rPr sz="5400" spc="125" dirty="0">
                <a:latin typeface="Arial"/>
                <a:cs typeface="Arial"/>
              </a:rPr>
              <a:t>n</a:t>
            </a:r>
            <a:r>
              <a:rPr sz="5400" spc="-50" dirty="0">
                <a:latin typeface="Arial"/>
                <a:cs typeface="Arial"/>
              </a:rPr>
              <a:t>d</a:t>
            </a:r>
            <a:r>
              <a:rPr sz="5400" spc="-200" dirty="0">
                <a:latin typeface="Arial"/>
                <a:cs typeface="Arial"/>
              </a:rPr>
              <a:t>a</a:t>
            </a:r>
            <a:r>
              <a:rPr sz="5400" spc="-300" dirty="0">
                <a:latin typeface="Arial"/>
                <a:cs typeface="Arial"/>
              </a:rPr>
              <a:t>m</a:t>
            </a:r>
            <a:r>
              <a:rPr sz="5400" spc="-170" dirty="0">
                <a:latin typeface="Arial"/>
                <a:cs typeface="Arial"/>
              </a:rPr>
              <a:t>o</a:t>
            </a:r>
            <a:r>
              <a:rPr sz="5400" spc="-95" dirty="0">
                <a:latin typeface="Arial"/>
                <a:cs typeface="Arial"/>
              </a:rPr>
              <a:t>s</a:t>
            </a:r>
            <a:r>
              <a:rPr sz="5400" spc="-335" dirty="0">
                <a:latin typeface="Arial"/>
                <a:cs typeface="Arial"/>
              </a:rPr>
              <a:t>,</a:t>
            </a:r>
            <a:r>
              <a:rPr sz="5400" spc="425" dirty="0">
                <a:latin typeface="Arial"/>
                <a:cs typeface="Arial"/>
              </a:rPr>
              <a:t> </a:t>
            </a:r>
            <a:r>
              <a:rPr sz="5400" spc="125" dirty="0">
                <a:latin typeface="Arial"/>
                <a:cs typeface="Arial"/>
              </a:rPr>
              <a:t>n</a:t>
            </a:r>
            <a:r>
              <a:rPr sz="5400" spc="-455" dirty="0">
                <a:latin typeface="Arial"/>
                <a:cs typeface="Arial"/>
              </a:rPr>
              <a:t>o</a:t>
            </a:r>
            <a:r>
              <a:rPr sz="5400" spc="425" dirty="0">
                <a:latin typeface="Arial"/>
                <a:cs typeface="Arial"/>
              </a:rPr>
              <a:t> </a:t>
            </a:r>
            <a:r>
              <a:rPr sz="5400" spc="-140" dirty="0">
                <a:latin typeface="Arial"/>
                <a:cs typeface="Arial"/>
              </a:rPr>
              <a:t>p</a:t>
            </a:r>
            <a:r>
              <a:rPr sz="5400" spc="-170" dirty="0">
                <a:latin typeface="Arial"/>
                <a:cs typeface="Arial"/>
              </a:rPr>
              <a:t>o</a:t>
            </a:r>
            <a:r>
              <a:rPr sz="5400" spc="105" dirty="0">
                <a:latin typeface="Arial"/>
                <a:cs typeface="Arial"/>
              </a:rPr>
              <a:t>r</a:t>
            </a:r>
            <a:endParaRPr sz="5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92299" y="5820970"/>
            <a:ext cx="4925695" cy="135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89710">
              <a:lnSpc>
                <a:spcPts val="5915"/>
              </a:lnSpc>
            </a:pPr>
            <a:r>
              <a:rPr sz="5400" spc="-120" dirty="0">
                <a:latin typeface="Arial"/>
                <a:cs typeface="Arial"/>
              </a:rPr>
              <a:t>v</a:t>
            </a:r>
            <a:r>
              <a:rPr sz="5400" spc="140" dirty="0">
                <a:latin typeface="Arial"/>
                <a:cs typeface="Arial"/>
              </a:rPr>
              <a:t>i</a:t>
            </a:r>
            <a:r>
              <a:rPr sz="5400" spc="-95" dirty="0">
                <a:latin typeface="Arial"/>
                <a:cs typeface="Arial"/>
              </a:rPr>
              <a:t>s</a:t>
            </a:r>
            <a:r>
              <a:rPr sz="5400" spc="810" dirty="0">
                <a:latin typeface="Arial"/>
                <a:cs typeface="Arial"/>
              </a:rPr>
              <a:t>t</a:t>
            </a:r>
            <a:r>
              <a:rPr sz="5400" spc="-200" dirty="0">
                <a:latin typeface="Arial"/>
                <a:cs typeface="Arial"/>
              </a:rPr>
              <a:t>a</a:t>
            </a:r>
            <a:r>
              <a:rPr sz="5400" spc="35" dirty="0">
                <a:latin typeface="Arial"/>
                <a:cs typeface="Arial"/>
              </a:rPr>
              <a:t>"</a:t>
            </a:r>
            <a:endParaRPr sz="5400">
              <a:latin typeface="Arial"/>
              <a:cs typeface="Arial"/>
            </a:endParaRPr>
          </a:p>
          <a:p>
            <a:pPr marL="12700">
              <a:lnSpc>
                <a:spcPts val="5795"/>
              </a:lnSpc>
            </a:pPr>
            <a:r>
              <a:rPr sz="5300" spc="315" dirty="0">
                <a:latin typeface="Arial"/>
                <a:cs typeface="Arial"/>
              </a:rPr>
              <a:t>(</a:t>
            </a:r>
            <a:r>
              <a:rPr sz="5300" spc="-270" dirty="0">
                <a:latin typeface="Arial"/>
                <a:cs typeface="Arial"/>
              </a:rPr>
              <a:t>2</a:t>
            </a:r>
            <a:r>
              <a:rPr sz="5300" spc="420" dirty="0">
                <a:latin typeface="Arial"/>
                <a:cs typeface="Arial"/>
              </a:rPr>
              <a:t> </a:t>
            </a:r>
            <a:r>
              <a:rPr sz="5300" spc="-1025" dirty="0">
                <a:latin typeface="Arial"/>
                <a:cs typeface="Arial"/>
              </a:rPr>
              <a:t>C</a:t>
            </a:r>
            <a:r>
              <a:rPr sz="5300" spc="-165" dirty="0">
                <a:latin typeface="Arial"/>
                <a:cs typeface="Arial"/>
              </a:rPr>
              <a:t>o</a:t>
            </a:r>
            <a:r>
              <a:rPr sz="5300" spc="385" dirty="0">
                <a:latin typeface="Arial"/>
                <a:cs typeface="Arial"/>
              </a:rPr>
              <a:t>r</a:t>
            </a:r>
            <a:r>
              <a:rPr sz="5300" spc="135" dirty="0">
                <a:latin typeface="Arial"/>
                <a:cs typeface="Arial"/>
              </a:rPr>
              <a:t>i</a:t>
            </a:r>
            <a:r>
              <a:rPr sz="5300" spc="130" dirty="0">
                <a:latin typeface="Arial"/>
                <a:cs typeface="Arial"/>
              </a:rPr>
              <a:t>n</a:t>
            </a:r>
            <a:r>
              <a:rPr sz="5300" spc="795" dirty="0">
                <a:latin typeface="Arial"/>
                <a:cs typeface="Arial"/>
              </a:rPr>
              <a:t>t</a:t>
            </a:r>
            <a:r>
              <a:rPr sz="5300" spc="135" dirty="0">
                <a:latin typeface="Arial"/>
                <a:cs typeface="Arial"/>
              </a:rPr>
              <a:t>i</a:t>
            </a:r>
            <a:r>
              <a:rPr sz="5300" spc="-165" dirty="0">
                <a:latin typeface="Arial"/>
                <a:cs typeface="Arial"/>
              </a:rPr>
              <a:t>o</a:t>
            </a:r>
            <a:r>
              <a:rPr sz="5300" spc="-375" dirty="0">
                <a:latin typeface="Arial"/>
                <a:cs typeface="Arial"/>
              </a:rPr>
              <a:t>s</a:t>
            </a:r>
            <a:r>
              <a:rPr sz="5300" spc="420" dirty="0">
                <a:latin typeface="Arial"/>
                <a:cs typeface="Arial"/>
              </a:rPr>
              <a:t> </a:t>
            </a:r>
            <a:r>
              <a:rPr sz="5300" spc="35" dirty="0">
                <a:latin typeface="Arial"/>
                <a:cs typeface="Arial"/>
              </a:rPr>
              <a:t>5:</a:t>
            </a:r>
            <a:r>
              <a:rPr sz="5300" spc="70" dirty="0">
                <a:latin typeface="Arial"/>
                <a:cs typeface="Arial"/>
              </a:rPr>
              <a:t>7</a:t>
            </a:r>
            <a:r>
              <a:rPr sz="5300" spc="-195" dirty="0">
                <a:latin typeface="Arial"/>
                <a:cs typeface="Arial"/>
              </a:rPr>
              <a:t>)</a:t>
            </a:r>
            <a:endParaRPr sz="53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51703" y="899160"/>
            <a:ext cx="9019031" cy="15788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0B39D3-0DFB-EA37-2DF1-BB0652AF6A1B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346" y="285880"/>
            <a:ext cx="10115549" cy="4495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54827" y="3465755"/>
            <a:ext cx="10033171" cy="6038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286999" cy="102698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62410" y="3115563"/>
            <a:ext cx="9499372" cy="56578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488823" y="4173128"/>
            <a:ext cx="6750684" cy="39865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6230"/>
              </a:lnSpc>
            </a:pPr>
            <a:r>
              <a:rPr sz="6250" spc="-465" dirty="0">
                <a:solidFill>
                  <a:srgbClr val="E1258E"/>
                </a:solidFill>
                <a:latin typeface="Arial"/>
                <a:cs typeface="Arial"/>
              </a:rPr>
              <a:t>¡</a:t>
            </a:r>
            <a:r>
              <a:rPr sz="6250" spc="-880" dirty="0">
                <a:solidFill>
                  <a:srgbClr val="E1258E"/>
                </a:solidFill>
                <a:latin typeface="Arial"/>
                <a:cs typeface="Arial"/>
              </a:rPr>
              <a:t>A</a:t>
            </a:r>
            <a:r>
              <a:rPr sz="6250" spc="-125" dirty="0">
                <a:solidFill>
                  <a:srgbClr val="E1258E"/>
                </a:solidFill>
                <a:latin typeface="Arial"/>
                <a:cs typeface="Arial"/>
              </a:rPr>
              <a:t>u</a:t>
            </a:r>
            <a:r>
              <a:rPr sz="6250" spc="155" dirty="0">
                <a:solidFill>
                  <a:srgbClr val="E1258E"/>
                </a:solidFill>
                <a:latin typeface="Arial"/>
                <a:cs typeface="Arial"/>
              </a:rPr>
              <a:t>n</a:t>
            </a:r>
            <a:r>
              <a:rPr sz="6250" spc="180" dirty="0">
                <a:solidFill>
                  <a:srgbClr val="E1258E"/>
                </a:solidFill>
                <a:latin typeface="Arial"/>
                <a:cs typeface="Arial"/>
              </a:rPr>
              <a:t>q</a:t>
            </a:r>
            <a:r>
              <a:rPr sz="6250" spc="-125" dirty="0">
                <a:solidFill>
                  <a:srgbClr val="E1258E"/>
                </a:solidFill>
                <a:latin typeface="Arial"/>
                <a:cs typeface="Arial"/>
              </a:rPr>
              <a:t>u</a:t>
            </a:r>
            <a:r>
              <a:rPr sz="6250" spc="-80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155" dirty="0">
                <a:solidFill>
                  <a:srgbClr val="E1258E"/>
                </a:solidFill>
                <a:latin typeface="Arial"/>
                <a:cs typeface="Arial"/>
              </a:rPr>
              <a:t>n</a:t>
            </a:r>
            <a:r>
              <a:rPr sz="6250" spc="-52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-140" dirty="0">
                <a:solidFill>
                  <a:srgbClr val="E1258E"/>
                </a:solidFill>
                <a:latin typeface="Arial"/>
                <a:cs typeface="Arial"/>
              </a:rPr>
              <a:t>v</a:t>
            </a:r>
            <a:r>
              <a:rPr sz="6250" spc="-47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-229" dirty="0">
                <a:solidFill>
                  <a:srgbClr val="E1258E"/>
                </a:solidFill>
                <a:latin typeface="Arial"/>
                <a:cs typeface="Arial"/>
              </a:rPr>
              <a:t>a</a:t>
            </a:r>
            <a:r>
              <a:rPr sz="6250" spc="-350" dirty="0">
                <a:solidFill>
                  <a:srgbClr val="E1258E"/>
                </a:solidFill>
                <a:latin typeface="Arial"/>
                <a:cs typeface="Arial"/>
              </a:rPr>
              <a:t>m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44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-245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955" dirty="0">
                <a:solidFill>
                  <a:srgbClr val="E1258E"/>
                </a:solidFill>
                <a:latin typeface="Arial"/>
                <a:cs typeface="Arial"/>
              </a:rPr>
              <a:t>t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55" dirty="0">
                <a:solidFill>
                  <a:srgbClr val="E1258E"/>
                </a:solidFill>
                <a:latin typeface="Arial"/>
                <a:cs typeface="Arial"/>
              </a:rPr>
              <a:t>d</a:t>
            </a:r>
            <a:r>
              <a:rPr sz="6250" spc="-52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-47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400" dirty="0">
                <a:solidFill>
                  <a:srgbClr val="E1258E"/>
                </a:solidFill>
                <a:latin typeface="Arial"/>
                <a:cs typeface="Arial"/>
              </a:rPr>
              <a:t>l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-200" dirty="0">
                <a:solidFill>
                  <a:srgbClr val="E1258E"/>
                </a:solidFill>
                <a:latin typeface="Arial"/>
                <a:cs typeface="Arial"/>
              </a:rPr>
              <a:t>ca</a:t>
            </a:r>
            <a:r>
              <a:rPr sz="6250" spc="-350" dirty="0">
                <a:solidFill>
                  <a:srgbClr val="E1258E"/>
                </a:solidFill>
                <a:latin typeface="Arial"/>
                <a:cs typeface="Arial"/>
              </a:rPr>
              <a:t>m</a:t>
            </a:r>
            <a:r>
              <a:rPr sz="6250" spc="160" dirty="0">
                <a:solidFill>
                  <a:srgbClr val="E1258E"/>
                </a:solidFill>
                <a:latin typeface="Arial"/>
                <a:cs typeface="Arial"/>
              </a:rPr>
              <a:t>i</a:t>
            </a:r>
            <a:r>
              <a:rPr sz="6250" spc="155" dirty="0">
                <a:solidFill>
                  <a:srgbClr val="E1258E"/>
                </a:solidFill>
                <a:latin typeface="Arial"/>
                <a:cs typeface="Arial"/>
              </a:rPr>
              <a:t>n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385" dirty="0">
                <a:solidFill>
                  <a:srgbClr val="E1258E"/>
                </a:solidFill>
                <a:latin typeface="Arial"/>
                <a:cs typeface="Arial"/>
              </a:rPr>
              <a:t>,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-11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-170" dirty="0">
                <a:solidFill>
                  <a:srgbClr val="E1258E"/>
                </a:solidFill>
                <a:latin typeface="Arial"/>
                <a:cs typeface="Arial"/>
              </a:rPr>
              <a:t>i</a:t>
            </a:r>
            <a:endParaRPr sz="6250">
              <a:latin typeface="Arial"/>
              <a:cs typeface="Arial"/>
            </a:endParaRPr>
          </a:p>
          <a:p>
            <a:pPr marL="118110" marR="109855" algn="ctr">
              <a:lnSpc>
                <a:spcPts val="6230"/>
              </a:lnSpc>
            </a:pPr>
            <a:r>
              <a:rPr sz="6250" spc="-170" dirty="0">
                <a:solidFill>
                  <a:srgbClr val="E1258E"/>
                </a:solidFill>
                <a:latin typeface="Arial"/>
                <a:cs typeface="Arial"/>
              </a:rPr>
              <a:t>c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155" dirty="0">
                <a:solidFill>
                  <a:srgbClr val="E1258E"/>
                </a:solidFill>
                <a:latin typeface="Arial"/>
                <a:cs typeface="Arial"/>
              </a:rPr>
              <a:t>n</a:t>
            </a:r>
            <a:r>
              <a:rPr sz="6250" spc="1330" dirty="0">
                <a:solidFill>
                  <a:srgbClr val="E1258E"/>
                </a:solidFill>
                <a:latin typeface="Arial"/>
                <a:cs typeface="Arial"/>
              </a:rPr>
              <a:t>f</a:t>
            </a:r>
            <a:r>
              <a:rPr sz="6250" spc="160" dirty="0">
                <a:solidFill>
                  <a:srgbClr val="E1258E"/>
                </a:solidFill>
                <a:latin typeface="Arial"/>
                <a:cs typeface="Arial"/>
              </a:rPr>
              <a:t>i</a:t>
            </a:r>
            <a:r>
              <a:rPr sz="6250" spc="-229" dirty="0">
                <a:solidFill>
                  <a:srgbClr val="E1258E"/>
                </a:solidFill>
                <a:latin typeface="Arial"/>
                <a:cs typeface="Arial"/>
              </a:rPr>
              <a:t>a</a:t>
            </a:r>
            <a:r>
              <a:rPr sz="6250" spc="-350" dirty="0">
                <a:solidFill>
                  <a:srgbClr val="E1258E"/>
                </a:solidFill>
                <a:latin typeface="Arial"/>
                <a:cs typeface="Arial"/>
              </a:rPr>
              <a:t>m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44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-47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-175" dirty="0">
                <a:solidFill>
                  <a:srgbClr val="E1258E"/>
                </a:solidFill>
                <a:latin typeface="Arial"/>
                <a:cs typeface="Arial"/>
              </a:rPr>
              <a:t>n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-620" dirty="0">
                <a:solidFill>
                  <a:srgbClr val="E1258E"/>
                </a:solidFill>
                <a:latin typeface="Arial"/>
                <a:cs typeface="Arial"/>
              </a:rPr>
              <a:t>D</a:t>
            </a:r>
            <a:r>
              <a:rPr sz="6250" spc="409" dirty="0">
                <a:solidFill>
                  <a:srgbClr val="E1258E"/>
                </a:solidFill>
                <a:latin typeface="Arial"/>
                <a:cs typeface="Arial"/>
              </a:rPr>
              <a:t>i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44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-245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90" dirty="0">
                <a:solidFill>
                  <a:srgbClr val="E1258E"/>
                </a:solidFill>
                <a:latin typeface="Arial"/>
                <a:cs typeface="Arial"/>
              </a:rPr>
              <a:t>y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955" dirty="0">
                <a:solidFill>
                  <a:srgbClr val="E1258E"/>
                </a:solidFill>
                <a:latin typeface="Arial"/>
                <a:cs typeface="Arial"/>
              </a:rPr>
              <a:t>t</a:t>
            </a:r>
            <a:r>
              <a:rPr sz="6250" spc="-47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155" dirty="0">
                <a:solidFill>
                  <a:srgbClr val="E1258E"/>
                </a:solidFill>
                <a:latin typeface="Arial"/>
                <a:cs typeface="Arial"/>
              </a:rPr>
              <a:t>n</a:t>
            </a:r>
            <a:r>
              <a:rPr sz="6250" spc="-47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-350" dirty="0">
                <a:solidFill>
                  <a:srgbClr val="E1258E"/>
                </a:solidFill>
                <a:latin typeface="Arial"/>
                <a:cs typeface="Arial"/>
              </a:rPr>
              <a:t>m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44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1205" dirty="0">
                <a:solidFill>
                  <a:srgbClr val="E1258E"/>
                </a:solidFill>
                <a:latin typeface="Arial"/>
                <a:cs typeface="Arial"/>
              </a:rPr>
              <a:t>f</a:t>
            </a:r>
            <a:r>
              <a:rPr sz="6250" spc="-47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170" dirty="0">
                <a:solidFill>
                  <a:srgbClr val="E1258E"/>
                </a:solidFill>
                <a:latin typeface="Arial"/>
                <a:cs typeface="Arial"/>
              </a:rPr>
              <a:t>..</a:t>
            </a:r>
            <a:r>
              <a:rPr sz="6250" spc="-160" dirty="0">
                <a:solidFill>
                  <a:srgbClr val="E1258E"/>
                </a:solidFill>
                <a:latin typeface="Arial"/>
                <a:cs typeface="Arial"/>
              </a:rPr>
              <a:t>.</a:t>
            </a:r>
            <a:endParaRPr sz="6250">
              <a:latin typeface="Arial"/>
              <a:cs typeface="Arial"/>
            </a:endParaRPr>
          </a:p>
          <a:p>
            <a:pPr algn="ctr">
              <a:lnSpc>
                <a:spcPts val="6230"/>
              </a:lnSpc>
            </a:pPr>
            <a:r>
              <a:rPr sz="6250" spc="-165" dirty="0">
                <a:solidFill>
                  <a:srgbClr val="E1258E"/>
                </a:solidFill>
                <a:latin typeface="Arial"/>
                <a:cs typeface="Arial"/>
              </a:rPr>
              <a:t>vo</a:t>
            </a:r>
            <a:r>
              <a:rPr sz="6250" spc="730" dirty="0">
                <a:solidFill>
                  <a:srgbClr val="E1258E"/>
                </a:solidFill>
                <a:latin typeface="Arial"/>
                <a:cs typeface="Arial"/>
              </a:rPr>
              <a:t>l</a:t>
            </a:r>
            <a:r>
              <a:rPr sz="6250" spc="-229" dirty="0">
                <a:solidFill>
                  <a:srgbClr val="E1258E"/>
                </a:solidFill>
                <a:latin typeface="Arial"/>
                <a:cs typeface="Arial"/>
              </a:rPr>
              <a:t>a</a:t>
            </a:r>
            <a:r>
              <a:rPr sz="6250" spc="-350" dirty="0">
                <a:solidFill>
                  <a:srgbClr val="E1258E"/>
                </a:solidFill>
                <a:latin typeface="Arial"/>
                <a:cs typeface="Arial"/>
              </a:rPr>
              <a:t>m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44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500" dirty="0">
                <a:solidFill>
                  <a:srgbClr val="E1258E"/>
                </a:solidFill>
                <a:latin typeface="Arial"/>
                <a:cs typeface="Arial"/>
              </a:rPr>
              <a:t> </a:t>
            </a:r>
            <a:r>
              <a:rPr sz="6250" spc="-11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-470" dirty="0">
                <a:solidFill>
                  <a:srgbClr val="E1258E"/>
                </a:solidFill>
                <a:latin typeface="Arial"/>
                <a:cs typeface="Arial"/>
              </a:rPr>
              <a:t>e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g</a:t>
            </a:r>
            <a:r>
              <a:rPr sz="6250" spc="-125" dirty="0">
                <a:solidFill>
                  <a:srgbClr val="E1258E"/>
                </a:solidFill>
                <a:latin typeface="Arial"/>
                <a:cs typeface="Arial"/>
              </a:rPr>
              <a:t>u</a:t>
            </a:r>
            <a:r>
              <a:rPr sz="6250" spc="450" dirty="0">
                <a:solidFill>
                  <a:srgbClr val="E1258E"/>
                </a:solidFill>
                <a:latin typeface="Arial"/>
                <a:cs typeface="Arial"/>
              </a:rPr>
              <a:t>r</a:t>
            </a:r>
            <a:r>
              <a:rPr sz="6250" spc="-195" dirty="0">
                <a:solidFill>
                  <a:srgbClr val="E1258E"/>
                </a:solidFill>
                <a:latin typeface="Arial"/>
                <a:cs typeface="Arial"/>
              </a:rPr>
              <a:t>o</a:t>
            </a:r>
            <a:r>
              <a:rPr sz="6250" spc="-110" dirty="0">
                <a:solidFill>
                  <a:srgbClr val="E1258E"/>
                </a:solidFill>
                <a:latin typeface="Arial"/>
                <a:cs typeface="Arial"/>
              </a:rPr>
              <a:t>s</a:t>
            </a:r>
            <a:r>
              <a:rPr sz="6250" spc="-455" dirty="0">
                <a:solidFill>
                  <a:srgbClr val="E1258E"/>
                </a:solidFill>
                <a:latin typeface="Arial"/>
                <a:cs typeface="Arial"/>
              </a:rPr>
              <a:t>!</a:t>
            </a:r>
            <a:endParaRPr sz="6250">
              <a:latin typeface="Arial"/>
              <a:cs typeface="Arial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CA103CA-18C0-7B5A-C75D-12837746A2C7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8039" y="1651023"/>
            <a:ext cx="9395467" cy="7929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05849" cy="10286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43599" y="917447"/>
            <a:ext cx="5522975" cy="1399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48327" y="3989690"/>
            <a:ext cx="6607175" cy="3740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48285">
              <a:lnSpc>
                <a:spcPts val="7580"/>
              </a:lnSpc>
            </a:pPr>
            <a:r>
              <a:rPr sz="6500" spc="-365" dirty="0">
                <a:latin typeface="Tahoma"/>
                <a:cs typeface="Tahoma"/>
              </a:rPr>
              <a:t>D</a:t>
            </a:r>
            <a:r>
              <a:rPr sz="6500" spc="380" dirty="0">
                <a:latin typeface="Tahoma"/>
                <a:cs typeface="Tahoma"/>
              </a:rPr>
              <a:t>i</a:t>
            </a:r>
            <a:r>
              <a:rPr sz="6500" spc="-114" dirty="0">
                <a:latin typeface="Tahoma"/>
                <a:cs typeface="Tahoma"/>
              </a:rPr>
              <a:t>o</a:t>
            </a:r>
            <a:r>
              <a:rPr sz="6500" spc="-120" dirty="0">
                <a:latin typeface="Tahoma"/>
                <a:cs typeface="Tahoma"/>
              </a:rPr>
              <a:t>s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700" dirty="0">
                <a:latin typeface="Tahoma"/>
                <a:cs typeface="Tahoma"/>
              </a:rPr>
              <a:t>l</a:t>
            </a:r>
            <a:r>
              <a:rPr sz="6500" spc="-650" dirty="0">
                <a:latin typeface="Tahoma"/>
                <a:cs typeface="Tahoma"/>
              </a:rPr>
              <a:t>e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-160" dirty="0">
                <a:latin typeface="Tahoma"/>
                <a:cs typeface="Tahoma"/>
              </a:rPr>
              <a:t>p</a:t>
            </a:r>
            <a:r>
              <a:rPr sz="6500" spc="120" dirty="0">
                <a:latin typeface="Tahoma"/>
                <a:cs typeface="Tahoma"/>
              </a:rPr>
              <a:t>i</a:t>
            </a:r>
            <a:r>
              <a:rPr sz="6500" spc="-55" dirty="0">
                <a:latin typeface="Tahoma"/>
                <a:cs typeface="Tahoma"/>
              </a:rPr>
              <a:t>d</a:t>
            </a:r>
            <a:r>
              <a:rPr sz="6500" spc="380" dirty="0">
                <a:latin typeface="Tahoma"/>
                <a:cs typeface="Tahoma"/>
              </a:rPr>
              <a:t>i</a:t>
            </a:r>
            <a:r>
              <a:rPr sz="6500" spc="-459" dirty="0">
                <a:latin typeface="Tahoma"/>
                <a:cs typeface="Tahoma"/>
              </a:rPr>
              <a:t>ó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220" dirty="0">
                <a:latin typeface="Tahoma"/>
                <a:cs typeface="Tahoma"/>
              </a:rPr>
              <a:t>q</a:t>
            </a:r>
            <a:r>
              <a:rPr sz="6500" spc="-165" dirty="0">
                <a:latin typeface="Tahoma"/>
                <a:cs typeface="Tahoma"/>
              </a:rPr>
              <a:t>u</a:t>
            </a:r>
            <a:r>
              <a:rPr sz="6500" spc="-650" dirty="0">
                <a:latin typeface="Tahoma"/>
                <a:cs typeface="Tahoma"/>
              </a:rPr>
              <a:t>e</a:t>
            </a:r>
            <a:r>
              <a:rPr sz="6500" spc="-390" dirty="0">
                <a:latin typeface="Tahoma"/>
                <a:cs typeface="Tahoma"/>
              </a:rPr>
              <a:t> </a:t>
            </a:r>
            <a:r>
              <a:rPr sz="6500" spc="-55" dirty="0">
                <a:latin typeface="Tahoma"/>
                <a:cs typeface="Tahoma"/>
              </a:rPr>
              <a:t>d</a:t>
            </a:r>
            <a:r>
              <a:rPr sz="6500" spc="-700" dirty="0">
                <a:latin typeface="Tahoma"/>
                <a:cs typeface="Tahoma"/>
              </a:rPr>
              <a:t>e</a:t>
            </a:r>
            <a:r>
              <a:rPr sz="6500" spc="705" dirty="0">
                <a:latin typeface="Tahoma"/>
                <a:cs typeface="Tahoma"/>
              </a:rPr>
              <a:t>j</a:t>
            </a:r>
            <a:r>
              <a:rPr sz="6500" spc="-35" dirty="0">
                <a:latin typeface="Tahoma"/>
                <a:cs typeface="Tahoma"/>
              </a:rPr>
              <a:t>a</a:t>
            </a:r>
            <a:r>
              <a:rPr sz="6500" spc="295" dirty="0">
                <a:latin typeface="Tahoma"/>
                <a:cs typeface="Tahoma"/>
              </a:rPr>
              <a:t>r</a:t>
            </a:r>
            <a:r>
              <a:rPr sz="6500" spc="-380" dirty="0">
                <a:latin typeface="Tahoma"/>
                <a:cs typeface="Tahoma"/>
              </a:rPr>
              <a:t>a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225" dirty="0">
                <a:latin typeface="Tahoma"/>
                <a:cs typeface="Tahoma"/>
              </a:rPr>
              <a:t>s</a:t>
            </a:r>
            <a:r>
              <a:rPr sz="6500" spc="-509" dirty="0">
                <a:latin typeface="Tahoma"/>
                <a:cs typeface="Tahoma"/>
              </a:rPr>
              <a:t>u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75" dirty="0">
                <a:latin typeface="Tahoma"/>
                <a:cs typeface="Tahoma"/>
              </a:rPr>
              <a:t>c</a:t>
            </a:r>
            <a:r>
              <a:rPr sz="6500" spc="-165" dirty="0">
                <a:latin typeface="Tahoma"/>
                <a:cs typeface="Tahoma"/>
              </a:rPr>
              <a:t>a</a:t>
            </a:r>
            <a:r>
              <a:rPr sz="6500" spc="225" dirty="0">
                <a:latin typeface="Tahoma"/>
                <a:cs typeface="Tahoma"/>
              </a:rPr>
              <a:t>s</a:t>
            </a:r>
            <a:r>
              <a:rPr sz="6500" spc="-35" dirty="0">
                <a:latin typeface="Tahoma"/>
                <a:cs typeface="Tahoma"/>
              </a:rPr>
              <a:t>a</a:t>
            </a:r>
            <a:r>
              <a:rPr sz="6500" spc="-555" dirty="0">
                <a:latin typeface="Tahoma"/>
                <a:cs typeface="Tahoma"/>
              </a:rPr>
              <a:t>,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225" dirty="0">
                <a:latin typeface="Tahoma"/>
                <a:cs typeface="Tahoma"/>
              </a:rPr>
              <a:t>s</a:t>
            </a:r>
            <a:r>
              <a:rPr sz="6500" spc="-509" dirty="0">
                <a:latin typeface="Tahoma"/>
                <a:cs typeface="Tahoma"/>
              </a:rPr>
              <a:t>u</a:t>
            </a:r>
            <a:endParaRPr sz="6500">
              <a:latin typeface="Tahoma"/>
              <a:cs typeface="Tahoma"/>
            </a:endParaRPr>
          </a:p>
          <a:p>
            <a:pPr marL="876300">
              <a:lnSpc>
                <a:spcPts val="7245"/>
              </a:lnSpc>
            </a:pPr>
            <a:r>
              <a:rPr sz="6500" spc="625" dirty="0">
                <a:latin typeface="Tahoma"/>
                <a:cs typeface="Tahoma"/>
              </a:rPr>
              <a:t>t</a:t>
            </a:r>
            <a:r>
              <a:rPr sz="6500" spc="120" dirty="0">
                <a:latin typeface="Tahoma"/>
                <a:cs typeface="Tahoma"/>
              </a:rPr>
              <a:t>i</a:t>
            </a:r>
            <a:r>
              <a:rPr sz="6500" spc="-305" dirty="0">
                <a:latin typeface="Tahoma"/>
                <a:cs typeface="Tahoma"/>
              </a:rPr>
              <a:t>e</a:t>
            </a:r>
            <a:r>
              <a:rPr sz="6500" spc="295" dirty="0">
                <a:latin typeface="Tahoma"/>
                <a:cs typeface="Tahoma"/>
              </a:rPr>
              <a:t>rr</a:t>
            </a:r>
            <a:r>
              <a:rPr sz="6500" spc="-35" dirty="0">
                <a:latin typeface="Tahoma"/>
                <a:cs typeface="Tahoma"/>
              </a:rPr>
              <a:t>a</a:t>
            </a:r>
            <a:r>
              <a:rPr sz="6500" spc="-555" dirty="0">
                <a:latin typeface="Tahoma"/>
                <a:cs typeface="Tahoma"/>
              </a:rPr>
              <a:t>,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-475" dirty="0">
                <a:latin typeface="Tahoma"/>
                <a:cs typeface="Tahoma"/>
              </a:rPr>
              <a:t>¡</a:t>
            </a:r>
            <a:r>
              <a:rPr sz="6500" spc="625" dirty="0">
                <a:latin typeface="Tahoma"/>
                <a:cs typeface="Tahoma"/>
              </a:rPr>
              <a:t>t</a:t>
            </a:r>
            <a:r>
              <a:rPr sz="6500" spc="-114" dirty="0">
                <a:latin typeface="Tahoma"/>
                <a:cs typeface="Tahoma"/>
              </a:rPr>
              <a:t>o</a:t>
            </a:r>
            <a:r>
              <a:rPr sz="6500" spc="-55" dirty="0">
                <a:latin typeface="Tahoma"/>
                <a:cs typeface="Tahoma"/>
              </a:rPr>
              <a:t>d</a:t>
            </a:r>
            <a:r>
              <a:rPr sz="6500" spc="-114" dirty="0">
                <a:latin typeface="Tahoma"/>
                <a:cs typeface="Tahoma"/>
              </a:rPr>
              <a:t>o</a:t>
            </a:r>
            <a:r>
              <a:rPr sz="6500" spc="-844" dirty="0">
                <a:latin typeface="Tahoma"/>
                <a:cs typeface="Tahoma"/>
              </a:rPr>
              <a:t>!</a:t>
            </a:r>
            <a:endParaRPr sz="6500">
              <a:latin typeface="Tahoma"/>
              <a:cs typeface="Tahoma"/>
            </a:endParaRPr>
          </a:p>
          <a:p>
            <a:pPr marL="288290">
              <a:lnSpc>
                <a:spcPts val="7690"/>
              </a:lnSpc>
            </a:pPr>
            <a:r>
              <a:rPr sz="6500" spc="70" dirty="0">
                <a:latin typeface="Tahoma"/>
                <a:cs typeface="Tahoma"/>
              </a:rPr>
              <a:t>(</a:t>
            </a:r>
            <a:r>
              <a:rPr sz="6500" spc="-180" dirty="0">
                <a:latin typeface="Tahoma"/>
                <a:cs typeface="Tahoma"/>
              </a:rPr>
              <a:t>G</a:t>
            </a:r>
            <a:r>
              <a:rPr sz="6500" spc="-305" dirty="0">
                <a:latin typeface="Tahoma"/>
                <a:cs typeface="Tahoma"/>
              </a:rPr>
              <a:t>é</a:t>
            </a:r>
            <a:r>
              <a:rPr sz="6500" spc="125" dirty="0">
                <a:latin typeface="Tahoma"/>
                <a:cs typeface="Tahoma"/>
              </a:rPr>
              <a:t>n</a:t>
            </a:r>
            <a:r>
              <a:rPr sz="6500" spc="-434" dirty="0">
                <a:latin typeface="Tahoma"/>
                <a:cs typeface="Tahoma"/>
              </a:rPr>
              <a:t>e</a:t>
            </a:r>
            <a:r>
              <a:rPr sz="6500" spc="225" dirty="0">
                <a:latin typeface="Tahoma"/>
                <a:cs typeface="Tahoma"/>
              </a:rPr>
              <a:t>s</a:t>
            </a:r>
            <a:r>
              <a:rPr sz="6500" spc="120" dirty="0">
                <a:latin typeface="Tahoma"/>
                <a:cs typeface="Tahoma"/>
              </a:rPr>
              <a:t>i</a:t>
            </a:r>
            <a:r>
              <a:rPr sz="6500" spc="-120" dirty="0">
                <a:latin typeface="Tahoma"/>
                <a:cs typeface="Tahoma"/>
              </a:rPr>
              <a:t>s</a:t>
            </a:r>
            <a:r>
              <a:rPr sz="6500" spc="285" dirty="0">
                <a:latin typeface="Tahoma"/>
                <a:cs typeface="Tahoma"/>
              </a:rPr>
              <a:t> </a:t>
            </a:r>
            <a:r>
              <a:rPr sz="6500" spc="-475" dirty="0">
                <a:latin typeface="Tahoma"/>
                <a:cs typeface="Tahoma"/>
              </a:rPr>
              <a:t>1</a:t>
            </a:r>
            <a:r>
              <a:rPr sz="6500" spc="55" dirty="0">
                <a:latin typeface="Tahoma"/>
                <a:cs typeface="Tahoma"/>
              </a:rPr>
              <a:t>2</a:t>
            </a:r>
            <a:r>
              <a:rPr sz="6500" spc="-350" dirty="0">
                <a:latin typeface="Tahoma"/>
                <a:cs typeface="Tahoma"/>
              </a:rPr>
              <a:t>:</a:t>
            </a:r>
            <a:r>
              <a:rPr sz="6500" spc="-475" dirty="0">
                <a:latin typeface="Tahoma"/>
                <a:cs typeface="Tahoma"/>
              </a:rPr>
              <a:t>1</a:t>
            </a:r>
            <a:r>
              <a:rPr sz="6500" spc="905" dirty="0">
                <a:latin typeface="Tahoma"/>
                <a:cs typeface="Tahoma"/>
              </a:rPr>
              <a:t>-</a:t>
            </a:r>
            <a:r>
              <a:rPr sz="6500" spc="270" dirty="0">
                <a:latin typeface="Tahoma"/>
                <a:cs typeface="Tahoma"/>
              </a:rPr>
              <a:t>4</a:t>
            </a:r>
            <a:r>
              <a:rPr sz="6500" spc="-550" dirty="0">
                <a:latin typeface="Tahoma"/>
                <a:cs typeface="Tahoma"/>
              </a:rPr>
              <a:t>)</a:t>
            </a:r>
            <a:endParaRPr sz="6500">
              <a:latin typeface="Tahoma"/>
              <a:cs typeface="Tahoma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4DAE1B2-DBA5-78FC-65D5-78F0AD2089EB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410" y="1502334"/>
            <a:ext cx="10347731" cy="7128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37707" y="1262310"/>
            <a:ext cx="7050291" cy="9024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58730" y="3097027"/>
            <a:ext cx="7171055" cy="4177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75" algn="ctr">
              <a:lnSpc>
                <a:spcPts val="7190"/>
              </a:lnSpc>
              <a:tabLst>
                <a:tab pos="3064510" algn="l"/>
                <a:tab pos="4892040" algn="l"/>
              </a:tabLst>
            </a:pPr>
            <a:r>
              <a:rPr sz="6550" spc="-40" dirty="0">
                <a:latin typeface="Calibri"/>
                <a:cs typeface="Calibri"/>
              </a:rPr>
              <a:t>C</a:t>
            </a:r>
            <a:r>
              <a:rPr sz="6550" spc="70" dirty="0">
                <a:latin typeface="Calibri"/>
                <a:cs typeface="Calibri"/>
              </a:rPr>
              <a:t>u</a:t>
            </a:r>
            <a:r>
              <a:rPr sz="6550" spc="250" dirty="0">
                <a:latin typeface="Calibri"/>
                <a:cs typeface="Calibri"/>
              </a:rPr>
              <a:t>a</a:t>
            </a:r>
            <a:r>
              <a:rPr sz="6550" spc="345" dirty="0">
                <a:latin typeface="Calibri"/>
                <a:cs typeface="Calibri"/>
              </a:rPr>
              <a:t>n</a:t>
            </a:r>
            <a:r>
              <a:rPr sz="6550" spc="130" dirty="0">
                <a:latin typeface="Calibri"/>
                <a:cs typeface="Calibri"/>
              </a:rPr>
              <a:t>d</a:t>
            </a:r>
            <a:r>
              <a:rPr sz="6550" spc="-380" dirty="0">
                <a:latin typeface="Calibri"/>
                <a:cs typeface="Calibri"/>
              </a:rPr>
              <a:t>o</a:t>
            </a:r>
            <a:r>
              <a:rPr sz="6550" dirty="0">
                <a:latin typeface="Calibri"/>
                <a:cs typeface="Calibri"/>
              </a:rPr>
              <a:t>	</a:t>
            </a:r>
            <a:r>
              <a:rPr sz="6550" spc="55" dirty="0">
                <a:latin typeface="Calibri"/>
                <a:cs typeface="Calibri"/>
              </a:rPr>
              <a:t>D</a:t>
            </a:r>
            <a:r>
              <a:rPr sz="6550" spc="130" dirty="0">
                <a:latin typeface="Calibri"/>
                <a:cs typeface="Calibri"/>
              </a:rPr>
              <a:t>i</a:t>
            </a:r>
            <a:r>
              <a:rPr sz="6550" spc="-35" dirty="0">
                <a:latin typeface="Calibri"/>
                <a:cs typeface="Calibri"/>
              </a:rPr>
              <a:t>o</a:t>
            </a:r>
            <a:r>
              <a:rPr sz="6550" spc="254" dirty="0">
                <a:latin typeface="Calibri"/>
                <a:cs typeface="Calibri"/>
              </a:rPr>
              <a:t>s</a:t>
            </a:r>
            <a:r>
              <a:rPr sz="6550" dirty="0">
                <a:latin typeface="Calibri"/>
                <a:cs typeface="Calibri"/>
              </a:rPr>
              <a:t>	</a:t>
            </a:r>
            <a:r>
              <a:rPr sz="6550" spc="720" dirty="0">
                <a:latin typeface="Calibri"/>
                <a:cs typeface="Calibri"/>
              </a:rPr>
              <a:t>l</a:t>
            </a:r>
            <a:r>
              <a:rPr sz="6550" spc="-380" dirty="0">
                <a:latin typeface="Calibri"/>
                <a:cs typeface="Calibri"/>
              </a:rPr>
              <a:t>o</a:t>
            </a:r>
            <a:endParaRPr sz="6550">
              <a:latin typeface="Calibri"/>
              <a:cs typeface="Calibri"/>
            </a:endParaRPr>
          </a:p>
          <a:p>
            <a:pPr marL="104775" algn="ctr">
              <a:lnSpc>
                <a:spcPts val="6525"/>
              </a:lnSpc>
            </a:pPr>
            <a:r>
              <a:rPr sz="6550" spc="720" dirty="0">
                <a:latin typeface="Calibri"/>
                <a:cs typeface="Calibri"/>
              </a:rPr>
              <a:t>ll</a:t>
            </a:r>
            <a:r>
              <a:rPr sz="6550" spc="250" dirty="0">
                <a:latin typeface="Calibri"/>
                <a:cs typeface="Calibri"/>
              </a:rPr>
              <a:t>a</a:t>
            </a:r>
            <a:r>
              <a:rPr sz="6550" spc="-130" dirty="0">
                <a:latin typeface="Calibri"/>
                <a:cs typeface="Calibri"/>
              </a:rPr>
              <a:t>m</a:t>
            </a:r>
            <a:r>
              <a:rPr sz="6550" spc="-35" dirty="0">
                <a:latin typeface="Calibri"/>
                <a:cs typeface="Calibri"/>
              </a:rPr>
              <a:t>ó</a:t>
            </a:r>
            <a:r>
              <a:rPr sz="6550" spc="125" dirty="0">
                <a:latin typeface="Calibri"/>
                <a:cs typeface="Calibri"/>
              </a:rPr>
              <a:t>,</a:t>
            </a:r>
            <a:r>
              <a:rPr sz="6550" spc="360" dirty="0">
                <a:latin typeface="Calibri"/>
                <a:cs typeface="Calibri"/>
              </a:rPr>
              <a:t>r</a:t>
            </a:r>
            <a:r>
              <a:rPr sz="6550" spc="-114" dirty="0">
                <a:latin typeface="Calibri"/>
                <a:cs typeface="Calibri"/>
              </a:rPr>
              <a:t>e</a:t>
            </a:r>
            <a:r>
              <a:rPr sz="6550" spc="600" dirty="0">
                <a:latin typeface="Calibri"/>
                <a:cs typeface="Calibri"/>
              </a:rPr>
              <a:t>s</a:t>
            </a:r>
            <a:r>
              <a:rPr sz="6550" spc="30" dirty="0">
                <a:latin typeface="Calibri"/>
                <a:cs typeface="Calibri"/>
              </a:rPr>
              <a:t>p</a:t>
            </a:r>
            <a:r>
              <a:rPr sz="6550" spc="-35" dirty="0">
                <a:latin typeface="Calibri"/>
                <a:cs typeface="Calibri"/>
              </a:rPr>
              <a:t>o</a:t>
            </a:r>
            <a:r>
              <a:rPr sz="6550" spc="345" dirty="0">
                <a:latin typeface="Calibri"/>
                <a:cs typeface="Calibri"/>
              </a:rPr>
              <a:t>n</a:t>
            </a:r>
            <a:r>
              <a:rPr sz="6550" spc="130" dirty="0">
                <a:latin typeface="Calibri"/>
                <a:cs typeface="Calibri"/>
              </a:rPr>
              <a:t>di</a:t>
            </a:r>
            <a:r>
              <a:rPr sz="6550" spc="-35" dirty="0">
                <a:latin typeface="Calibri"/>
                <a:cs typeface="Calibri"/>
              </a:rPr>
              <a:t>ó</a:t>
            </a:r>
            <a:r>
              <a:rPr sz="6550" spc="-125" dirty="0">
                <a:latin typeface="Calibri"/>
                <a:cs typeface="Calibri"/>
              </a:rPr>
              <a:t>:</a:t>
            </a:r>
            <a:endParaRPr sz="6550">
              <a:latin typeface="Calibri"/>
              <a:cs typeface="Calibri"/>
            </a:endParaRPr>
          </a:p>
          <a:p>
            <a:pPr marL="12065" marR="5080" indent="104775" algn="ctr">
              <a:lnSpc>
                <a:spcPts val="6530"/>
              </a:lnSpc>
              <a:spcBef>
                <a:spcPts val="655"/>
              </a:spcBef>
              <a:tabLst>
                <a:tab pos="991869" algn="l"/>
                <a:tab pos="1073150" algn="l"/>
                <a:tab pos="3131185" algn="l"/>
                <a:tab pos="3518535" algn="l"/>
                <a:tab pos="3974465" algn="l"/>
                <a:tab pos="5784850" algn="l"/>
              </a:tabLst>
            </a:pPr>
            <a:r>
              <a:rPr sz="6550" spc="100" dirty="0">
                <a:latin typeface="Calibri"/>
                <a:cs typeface="Calibri"/>
              </a:rPr>
              <a:t>"</a:t>
            </a:r>
            <a:r>
              <a:rPr sz="6550" spc="175" dirty="0">
                <a:latin typeface="Calibri"/>
                <a:cs typeface="Calibri"/>
              </a:rPr>
              <a:t>H</a:t>
            </a:r>
            <a:r>
              <a:rPr sz="6550" spc="250" dirty="0">
                <a:latin typeface="Calibri"/>
                <a:cs typeface="Calibri"/>
              </a:rPr>
              <a:t>a</a:t>
            </a:r>
            <a:r>
              <a:rPr sz="6550" spc="405" dirty="0">
                <a:latin typeface="Calibri"/>
                <a:cs typeface="Calibri"/>
              </a:rPr>
              <a:t>b</a:t>
            </a:r>
            <a:r>
              <a:rPr sz="6550" spc="720" dirty="0">
                <a:latin typeface="Calibri"/>
                <a:cs typeface="Calibri"/>
              </a:rPr>
              <a:t>l</a:t>
            </a:r>
            <a:r>
              <a:rPr sz="6550" spc="250" dirty="0">
                <a:latin typeface="Calibri"/>
                <a:cs typeface="Calibri"/>
              </a:rPr>
              <a:t>a</a:t>
            </a:r>
            <a:r>
              <a:rPr sz="6550" spc="-215" dirty="0">
                <a:latin typeface="Calibri"/>
                <a:cs typeface="Calibri"/>
              </a:rPr>
              <a:t>,</a:t>
            </a:r>
            <a:r>
              <a:rPr sz="6550" dirty="0">
                <a:latin typeface="Calibri"/>
                <a:cs typeface="Calibri"/>
              </a:rPr>
              <a:t>	</a:t>
            </a:r>
            <a:r>
              <a:rPr sz="6550" spc="975" dirty="0">
                <a:latin typeface="Calibri"/>
                <a:cs typeface="Calibri"/>
              </a:rPr>
              <a:t>S</a:t>
            </a:r>
            <a:r>
              <a:rPr sz="6550" spc="-114" dirty="0">
                <a:latin typeface="Calibri"/>
                <a:cs typeface="Calibri"/>
              </a:rPr>
              <a:t>e</a:t>
            </a:r>
            <a:r>
              <a:rPr sz="6550" spc="345" dirty="0">
                <a:latin typeface="Calibri"/>
                <a:cs typeface="Calibri"/>
              </a:rPr>
              <a:t>ñ</a:t>
            </a:r>
            <a:r>
              <a:rPr sz="6550" spc="-35" dirty="0">
                <a:latin typeface="Calibri"/>
                <a:cs typeface="Calibri"/>
              </a:rPr>
              <a:t>o</a:t>
            </a:r>
            <a:r>
              <a:rPr sz="6550" spc="360" dirty="0">
                <a:latin typeface="Calibri"/>
                <a:cs typeface="Calibri"/>
              </a:rPr>
              <a:t>r</a:t>
            </a:r>
            <a:r>
              <a:rPr sz="6550" spc="-215" dirty="0">
                <a:latin typeface="Calibri"/>
                <a:cs typeface="Calibri"/>
              </a:rPr>
              <a:t>,</a:t>
            </a:r>
            <a:r>
              <a:rPr sz="6550" dirty="0">
                <a:latin typeface="Calibri"/>
                <a:cs typeface="Calibri"/>
              </a:rPr>
              <a:t>	</a:t>
            </a:r>
            <a:r>
              <a:rPr sz="6550" spc="994" dirty="0">
                <a:latin typeface="Calibri"/>
                <a:cs typeface="Calibri"/>
              </a:rPr>
              <a:t>q</a:t>
            </a:r>
            <a:r>
              <a:rPr sz="6550" spc="70" dirty="0">
                <a:latin typeface="Calibri"/>
                <a:cs typeface="Calibri"/>
              </a:rPr>
              <a:t>u</a:t>
            </a:r>
            <a:r>
              <a:rPr sz="6550" spc="-459" dirty="0">
                <a:latin typeface="Calibri"/>
                <a:cs typeface="Calibri"/>
              </a:rPr>
              <a:t>e</a:t>
            </a:r>
            <a:r>
              <a:rPr sz="6550" spc="-210" dirty="0">
                <a:latin typeface="Calibri"/>
                <a:cs typeface="Calibri"/>
              </a:rPr>
              <a:t> </a:t>
            </a:r>
            <a:r>
              <a:rPr sz="6550" spc="600" dirty="0">
                <a:latin typeface="Calibri"/>
                <a:cs typeface="Calibri"/>
              </a:rPr>
              <a:t>t</a:t>
            </a:r>
            <a:r>
              <a:rPr sz="6550" spc="-275" dirty="0">
                <a:latin typeface="Calibri"/>
                <a:cs typeface="Calibri"/>
              </a:rPr>
              <a:t>u</a:t>
            </a:r>
            <a:r>
              <a:rPr sz="6550" dirty="0">
                <a:latin typeface="Calibri"/>
                <a:cs typeface="Calibri"/>
              </a:rPr>
              <a:t>		</a:t>
            </a:r>
            <a:r>
              <a:rPr sz="6550" spc="600" dirty="0">
                <a:latin typeface="Calibri"/>
                <a:cs typeface="Calibri"/>
              </a:rPr>
              <a:t>s</a:t>
            </a:r>
            <a:r>
              <a:rPr sz="6550" spc="5" dirty="0">
                <a:latin typeface="Calibri"/>
                <a:cs typeface="Calibri"/>
              </a:rPr>
              <a:t>ie</a:t>
            </a:r>
            <a:r>
              <a:rPr sz="6550" spc="360" dirty="0">
                <a:latin typeface="Calibri"/>
                <a:cs typeface="Calibri"/>
              </a:rPr>
              <a:t>r</a:t>
            </a:r>
            <a:r>
              <a:rPr sz="6550" spc="160" dirty="0">
                <a:latin typeface="Calibri"/>
                <a:cs typeface="Calibri"/>
              </a:rPr>
              <a:t>v</a:t>
            </a:r>
            <a:r>
              <a:rPr sz="6550" spc="-380" dirty="0">
                <a:latin typeface="Calibri"/>
                <a:cs typeface="Calibri"/>
              </a:rPr>
              <a:t>o</a:t>
            </a:r>
            <a:r>
              <a:rPr sz="6550" dirty="0">
                <a:latin typeface="Calibri"/>
                <a:cs typeface="Calibri"/>
              </a:rPr>
              <a:t>	</a:t>
            </a:r>
            <a:r>
              <a:rPr sz="6550" spc="-114" dirty="0">
                <a:latin typeface="Calibri"/>
                <a:cs typeface="Calibri"/>
              </a:rPr>
              <a:t>e</a:t>
            </a:r>
            <a:r>
              <a:rPr sz="6550" spc="600" dirty="0">
                <a:latin typeface="Calibri"/>
                <a:cs typeface="Calibri"/>
              </a:rPr>
              <a:t>s</a:t>
            </a:r>
            <a:r>
              <a:rPr sz="6550" spc="345" dirty="0">
                <a:latin typeface="Calibri"/>
                <a:cs typeface="Calibri"/>
              </a:rPr>
              <a:t>c</a:t>
            </a:r>
            <a:r>
              <a:rPr sz="6550" spc="70" dirty="0">
                <a:latin typeface="Calibri"/>
                <a:cs typeface="Calibri"/>
              </a:rPr>
              <a:t>u</a:t>
            </a:r>
            <a:r>
              <a:rPr sz="6550" spc="345" dirty="0">
                <a:latin typeface="Calibri"/>
                <a:cs typeface="Calibri"/>
              </a:rPr>
              <a:t>c</a:t>
            </a:r>
            <a:r>
              <a:rPr sz="6550" spc="100" dirty="0">
                <a:latin typeface="Calibri"/>
                <a:cs typeface="Calibri"/>
              </a:rPr>
              <a:t>h</a:t>
            </a:r>
            <a:r>
              <a:rPr sz="6550" spc="250" dirty="0">
                <a:latin typeface="Calibri"/>
                <a:cs typeface="Calibri"/>
              </a:rPr>
              <a:t>a</a:t>
            </a:r>
            <a:r>
              <a:rPr sz="6550" spc="345" dirty="0">
                <a:latin typeface="Calibri"/>
                <a:cs typeface="Calibri"/>
              </a:rPr>
              <a:t>.</a:t>
            </a:r>
            <a:r>
              <a:rPr sz="6550" spc="-240" dirty="0">
                <a:latin typeface="Calibri"/>
                <a:cs typeface="Calibri"/>
              </a:rPr>
              <a:t>"</a:t>
            </a:r>
            <a:r>
              <a:rPr sz="6550" spc="-135" dirty="0">
                <a:latin typeface="Calibri"/>
                <a:cs typeface="Calibri"/>
              </a:rPr>
              <a:t> </a:t>
            </a:r>
            <a:r>
              <a:rPr sz="6550" spc="575" dirty="0">
                <a:latin typeface="Calibri"/>
                <a:cs typeface="Calibri"/>
              </a:rPr>
              <a:t>(</a:t>
            </a:r>
            <a:r>
              <a:rPr sz="6550" spc="-565" dirty="0">
                <a:latin typeface="Calibri"/>
                <a:cs typeface="Calibri"/>
              </a:rPr>
              <a:t>1</a:t>
            </a:r>
            <a:r>
              <a:rPr sz="6550" dirty="0">
                <a:latin typeface="Calibri"/>
                <a:cs typeface="Calibri"/>
              </a:rPr>
              <a:t>	</a:t>
            </a:r>
            <a:r>
              <a:rPr sz="6550" spc="975" dirty="0">
                <a:latin typeface="Calibri"/>
                <a:cs typeface="Calibri"/>
              </a:rPr>
              <a:t>S</a:t>
            </a:r>
            <a:r>
              <a:rPr sz="6550" spc="250" dirty="0">
                <a:latin typeface="Calibri"/>
                <a:cs typeface="Calibri"/>
              </a:rPr>
              <a:t>a</a:t>
            </a:r>
            <a:r>
              <a:rPr sz="6550" spc="-130" dirty="0">
                <a:latin typeface="Calibri"/>
                <a:cs typeface="Calibri"/>
              </a:rPr>
              <a:t>m</a:t>
            </a:r>
            <a:r>
              <a:rPr sz="6550" spc="70" dirty="0">
                <a:latin typeface="Calibri"/>
                <a:cs typeface="Calibri"/>
              </a:rPr>
              <a:t>u</a:t>
            </a:r>
            <a:r>
              <a:rPr sz="6550" spc="-114" dirty="0">
                <a:latin typeface="Calibri"/>
                <a:cs typeface="Calibri"/>
              </a:rPr>
              <a:t>e</a:t>
            </a:r>
            <a:r>
              <a:rPr sz="6550" spc="375" dirty="0">
                <a:latin typeface="Calibri"/>
                <a:cs typeface="Calibri"/>
              </a:rPr>
              <a:t>l</a:t>
            </a:r>
            <a:r>
              <a:rPr sz="6550" dirty="0">
                <a:latin typeface="Calibri"/>
                <a:cs typeface="Calibri"/>
              </a:rPr>
              <a:t>	</a:t>
            </a:r>
            <a:r>
              <a:rPr sz="6550" spc="375" dirty="0">
                <a:latin typeface="Calibri"/>
                <a:cs typeface="Calibri"/>
              </a:rPr>
              <a:t>3</a:t>
            </a:r>
            <a:r>
              <a:rPr sz="6550" spc="-40" dirty="0">
                <a:latin typeface="Calibri"/>
                <a:cs typeface="Calibri"/>
              </a:rPr>
              <a:t>)</a:t>
            </a:r>
            <a:endParaRPr sz="65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76031" y="563880"/>
            <a:ext cx="4724399" cy="13807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AC4E7C-24A8-A10A-F20A-D78C27233155}"/>
              </a:ext>
            </a:extLst>
          </p:cNvPr>
          <p:cNvSpPr/>
          <p:nvPr/>
        </p:nvSpPr>
        <p:spPr>
          <a:xfrm>
            <a:off x="137903" y="9559790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2" y="1867155"/>
            <a:ext cx="10403236" cy="8375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10830" y="1195938"/>
            <a:ext cx="8772525" cy="9077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49679" y="390144"/>
            <a:ext cx="12868655" cy="14935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58772" y="4277507"/>
            <a:ext cx="6116955" cy="2494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2270" marR="5080" indent="-370205">
              <a:lnSpc>
                <a:spcPts val="6530"/>
              </a:lnSpc>
            </a:pPr>
            <a:r>
              <a:rPr sz="6550" spc="-1465" dirty="0">
                <a:latin typeface="Arial"/>
                <a:cs typeface="Arial"/>
              </a:rPr>
              <a:t>E</a:t>
            </a:r>
            <a:r>
              <a:rPr sz="6550" spc="1025" dirty="0">
                <a:latin typeface="Arial"/>
                <a:cs typeface="Arial"/>
              </a:rPr>
              <a:t>l</a:t>
            </a:r>
            <a:r>
              <a:rPr sz="6550" spc="760" dirty="0">
                <a:latin typeface="Arial"/>
                <a:cs typeface="Arial"/>
              </a:rPr>
              <a:t>l</a:t>
            </a:r>
            <a:r>
              <a:rPr sz="6550" spc="-585" dirty="0">
                <a:latin typeface="Arial"/>
                <a:cs typeface="Arial"/>
              </a:rPr>
              <a:t>a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155" dirty="0">
                <a:latin typeface="Arial"/>
                <a:cs typeface="Arial"/>
              </a:rPr>
              <a:t>n</a:t>
            </a:r>
            <a:r>
              <a:rPr sz="6550" spc="-550" dirty="0">
                <a:latin typeface="Arial"/>
                <a:cs typeface="Arial"/>
              </a:rPr>
              <a:t>o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114" dirty="0">
                <a:latin typeface="Arial"/>
                <a:cs typeface="Arial"/>
              </a:rPr>
              <a:t>s</a:t>
            </a:r>
            <a:r>
              <a:rPr sz="6550" spc="-840" dirty="0">
                <a:latin typeface="Arial"/>
                <a:cs typeface="Arial"/>
              </a:rPr>
              <a:t>e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190" dirty="0">
                <a:latin typeface="Arial"/>
                <a:cs typeface="Arial"/>
              </a:rPr>
              <a:t>q</a:t>
            </a:r>
            <a:r>
              <a:rPr sz="6550" spc="-130" dirty="0">
                <a:latin typeface="Arial"/>
                <a:cs typeface="Arial"/>
              </a:rPr>
              <a:t>u</a:t>
            </a:r>
            <a:r>
              <a:rPr sz="6550" spc="-495" dirty="0">
                <a:latin typeface="Arial"/>
                <a:cs typeface="Arial"/>
              </a:rPr>
              <a:t>e</a:t>
            </a:r>
            <a:r>
              <a:rPr sz="6550" spc="-60" dirty="0">
                <a:latin typeface="Arial"/>
                <a:cs typeface="Arial"/>
              </a:rPr>
              <a:t>d</a:t>
            </a:r>
            <a:r>
              <a:rPr sz="6550" spc="-550" dirty="0">
                <a:latin typeface="Arial"/>
                <a:cs typeface="Arial"/>
              </a:rPr>
              <a:t>ó</a:t>
            </a:r>
            <a:r>
              <a:rPr sz="6550" spc="-275" dirty="0">
                <a:latin typeface="Arial"/>
                <a:cs typeface="Arial"/>
              </a:rPr>
              <a:t> </a:t>
            </a:r>
            <a:r>
              <a:rPr sz="6550" spc="-180" dirty="0">
                <a:latin typeface="Arial"/>
                <a:cs typeface="Arial"/>
              </a:rPr>
              <a:t>c</a:t>
            </a:r>
            <a:r>
              <a:rPr sz="6550" spc="-105" dirty="0">
                <a:latin typeface="Arial"/>
                <a:cs typeface="Arial"/>
              </a:rPr>
              <a:t>a</a:t>
            </a:r>
            <a:r>
              <a:rPr sz="6550" spc="1025" dirty="0">
                <a:latin typeface="Arial"/>
                <a:cs typeface="Arial"/>
              </a:rPr>
              <a:t>l</a:t>
            </a:r>
            <a:r>
              <a:rPr sz="6550" spc="760" dirty="0">
                <a:latin typeface="Arial"/>
                <a:cs typeface="Arial"/>
              </a:rPr>
              <a:t>l</a:t>
            </a:r>
            <a:r>
              <a:rPr sz="6550" spc="-240" dirty="0">
                <a:latin typeface="Arial"/>
                <a:cs typeface="Arial"/>
              </a:rPr>
              <a:t>a</a:t>
            </a:r>
            <a:r>
              <a:rPr sz="6550" spc="-60" dirty="0">
                <a:latin typeface="Arial"/>
                <a:cs typeface="Arial"/>
              </a:rPr>
              <a:t>d</a:t>
            </a:r>
            <a:r>
              <a:rPr sz="6550" spc="-240" dirty="0">
                <a:latin typeface="Arial"/>
                <a:cs typeface="Arial"/>
              </a:rPr>
              <a:t>a</a:t>
            </a:r>
            <a:r>
              <a:rPr sz="6550" spc="-185" dirty="0">
                <a:latin typeface="Arial"/>
                <a:cs typeface="Arial"/>
              </a:rPr>
              <a:t>: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180" dirty="0">
                <a:latin typeface="Arial"/>
                <a:cs typeface="Arial"/>
              </a:rPr>
              <a:t>c</a:t>
            </a:r>
            <a:r>
              <a:rPr sz="6550" spc="-204" dirty="0">
                <a:latin typeface="Arial"/>
                <a:cs typeface="Arial"/>
              </a:rPr>
              <a:t>o</a:t>
            </a:r>
            <a:r>
              <a:rPr sz="6550" spc="155" dirty="0">
                <a:latin typeface="Arial"/>
                <a:cs typeface="Arial"/>
              </a:rPr>
              <a:t>n</a:t>
            </a:r>
            <a:r>
              <a:rPr sz="6550" spc="1000" dirty="0">
                <a:latin typeface="Arial"/>
                <a:cs typeface="Arial"/>
              </a:rPr>
              <a:t>t</a:t>
            </a:r>
            <a:r>
              <a:rPr sz="6550" spc="-550" dirty="0">
                <a:latin typeface="Arial"/>
                <a:cs typeface="Arial"/>
              </a:rPr>
              <a:t>ó</a:t>
            </a:r>
            <a:endParaRPr sz="6550" dirty="0">
              <a:latin typeface="Arial"/>
              <a:cs typeface="Arial"/>
            </a:endParaRPr>
          </a:p>
          <a:p>
            <a:pPr marL="39370">
              <a:lnSpc>
                <a:spcPts val="6530"/>
              </a:lnSpc>
            </a:pPr>
            <a:r>
              <a:rPr sz="6550" spc="-114" dirty="0">
                <a:latin typeface="Arial"/>
                <a:cs typeface="Arial"/>
              </a:rPr>
              <a:t>s</a:t>
            </a:r>
            <a:r>
              <a:rPr sz="6550" spc="-204" dirty="0">
                <a:latin typeface="Arial"/>
                <a:cs typeface="Arial"/>
              </a:rPr>
              <a:t>o</a:t>
            </a:r>
            <a:r>
              <a:rPr sz="6550" spc="195" dirty="0">
                <a:latin typeface="Arial"/>
                <a:cs typeface="Arial"/>
              </a:rPr>
              <a:t>b</a:t>
            </a:r>
            <a:r>
              <a:rPr sz="6550" spc="475" dirty="0">
                <a:latin typeface="Arial"/>
                <a:cs typeface="Arial"/>
              </a:rPr>
              <a:t>r</a:t>
            </a:r>
            <a:r>
              <a:rPr sz="6550" spc="-840" dirty="0">
                <a:latin typeface="Arial"/>
                <a:cs typeface="Arial"/>
              </a:rPr>
              <a:t>e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495" dirty="0" err="1">
                <a:latin typeface="Arial"/>
                <a:cs typeface="Arial"/>
              </a:rPr>
              <a:t>e</a:t>
            </a:r>
            <a:r>
              <a:rPr sz="6550" spc="420" dirty="0" err="1">
                <a:latin typeface="Arial"/>
                <a:cs typeface="Arial"/>
              </a:rPr>
              <a:t>l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165" dirty="0">
                <a:latin typeface="Arial"/>
                <a:cs typeface="Arial"/>
              </a:rPr>
              <a:t>p</a:t>
            </a:r>
            <a:r>
              <a:rPr sz="6550" spc="475" dirty="0">
                <a:latin typeface="Arial"/>
                <a:cs typeface="Arial"/>
              </a:rPr>
              <a:t>r</a:t>
            </a:r>
            <a:r>
              <a:rPr sz="6550" spc="-204" dirty="0">
                <a:latin typeface="Arial"/>
                <a:cs typeface="Arial"/>
              </a:rPr>
              <a:t>o</a:t>
            </a:r>
            <a:r>
              <a:rPr lang="es-MX" sz="6550" spc="1270" dirty="0">
                <a:latin typeface="Arial"/>
                <a:cs typeface="Arial"/>
              </a:rPr>
              <a:t>f</a:t>
            </a:r>
            <a:r>
              <a:rPr sz="6550" spc="-495" dirty="0">
                <a:latin typeface="Arial"/>
                <a:cs typeface="Arial"/>
              </a:rPr>
              <a:t>e</a:t>
            </a:r>
            <a:r>
              <a:rPr sz="6550" spc="1000" dirty="0">
                <a:latin typeface="Arial"/>
                <a:cs typeface="Arial"/>
              </a:rPr>
              <a:t>t</a:t>
            </a:r>
            <a:r>
              <a:rPr sz="6550" spc="-585" dirty="0">
                <a:latin typeface="Arial"/>
                <a:cs typeface="Arial"/>
              </a:rPr>
              <a:t>a</a:t>
            </a:r>
            <a:endParaRPr sz="65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4099" y="6763532"/>
            <a:ext cx="10663555" cy="2500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062095" algn="ctr">
              <a:lnSpc>
                <a:spcPts val="6530"/>
              </a:lnSpc>
            </a:pPr>
            <a:r>
              <a:rPr sz="6550" spc="190" dirty="0">
                <a:latin typeface="Arial"/>
                <a:cs typeface="Arial"/>
              </a:rPr>
              <a:t>q</a:t>
            </a:r>
            <a:r>
              <a:rPr sz="6550" spc="-130" dirty="0">
                <a:latin typeface="Arial"/>
                <a:cs typeface="Arial"/>
              </a:rPr>
              <a:t>u</a:t>
            </a:r>
            <a:r>
              <a:rPr sz="6550" spc="-840" dirty="0">
                <a:latin typeface="Arial"/>
                <a:cs typeface="Arial"/>
              </a:rPr>
              <a:t>e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165" dirty="0">
                <a:latin typeface="Arial"/>
                <a:cs typeface="Arial"/>
              </a:rPr>
              <a:t>p</a:t>
            </a:r>
            <a:r>
              <a:rPr sz="6550" spc="-204" dirty="0">
                <a:latin typeface="Arial"/>
                <a:cs typeface="Arial"/>
              </a:rPr>
              <a:t>o</a:t>
            </a:r>
            <a:r>
              <a:rPr sz="6550" spc="-60" dirty="0">
                <a:latin typeface="Arial"/>
                <a:cs typeface="Arial"/>
              </a:rPr>
              <a:t>d</a:t>
            </a:r>
            <a:r>
              <a:rPr sz="6550" spc="-130" dirty="0">
                <a:latin typeface="Arial"/>
                <a:cs typeface="Arial"/>
              </a:rPr>
              <a:t>í</a:t>
            </a:r>
            <a:r>
              <a:rPr sz="6550" spc="-585" dirty="0">
                <a:latin typeface="Arial"/>
                <a:cs typeface="Arial"/>
              </a:rPr>
              <a:t>a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114" dirty="0">
                <a:latin typeface="Arial"/>
                <a:cs typeface="Arial"/>
              </a:rPr>
              <a:t>s</a:t>
            </a:r>
            <a:r>
              <a:rPr sz="6550" spc="-240" dirty="0">
                <a:latin typeface="Arial"/>
                <a:cs typeface="Arial"/>
              </a:rPr>
              <a:t>a</a:t>
            </a:r>
            <a:r>
              <a:rPr sz="6550" spc="155" dirty="0">
                <a:latin typeface="Arial"/>
                <a:cs typeface="Arial"/>
              </a:rPr>
              <a:t>n</a:t>
            </a:r>
            <a:r>
              <a:rPr sz="6550" spc="-240" dirty="0">
                <a:latin typeface="Arial"/>
                <a:cs typeface="Arial"/>
              </a:rPr>
              <a:t>a</a:t>
            </a:r>
            <a:r>
              <a:rPr sz="6550" spc="130" dirty="0">
                <a:latin typeface="Arial"/>
                <a:cs typeface="Arial"/>
              </a:rPr>
              <a:t>r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585" dirty="0">
                <a:latin typeface="Arial"/>
                <a:cs typeface="Arial"/>
              </a:rPr>
              <a:t>a</a:t>
            </a:r>
            <a:r>
              <a:rPr sz="6550" spc="-295" dirty="0">
                <a:latin typeface="Arial"/>
                <a:cs typeface="Arial"/>
              </a:rPr>
              <a:t> </a:t>
            </a:r>
            <a:r>
              <a:rPr sz="6550" spc="-790" dirty="0">
                <a:latin typeface="Arial"/>
                <a:cs typeface="Arial"/>
              </a:rPr>
              <a:t>N</a:t>
            </a:r>
            <a:r>
              <a:rPr sz="6550" spc="-240" dirty="0">
                <a:latin typeface="Arial"/>
                <a:cs typeface="Arial"/>
              </a:rPr>
              <a:t>aa</a:t>
            </a:r>
            <a:r>
              <a:rPr sz="6550" spc="-365" dirty="0">
                <a:latin typeface="Arial"/>
                <a:cs typeface="Arial"/>
              </a:rPr>
              <a:t>m</a:t>
            </a:r>
            <a:r>
              <a:rPr sz="6550" spc="-240" dirty="0">
                <a:latin typeface="Arial"/>
                <a:cs typeface="Arial"/>
              </a:rPr>
              <a:t>á</a:t>
            </a:r>
            <a:r>
              <a:rPr sz="6550" spc="155" dirty="0">
                <a:latin typeface="Arial"/>
                <a:cs typeface="Arial"/>
              </a:rPr>
              <a:t>n</a:t>
            </a:r>
            <a:r>
              <a:rPr sz="6550" spc="-165" dirty="0">
                <a:latin typeface="Arial"/>
                <a:cs typeface="Arial"/>
              </a:rPr>
              <a:t>.</a:t>
            </a:r>
            <a:endParaRPr sz="6550" dirty="0">
              <a:latin typeface="Arial"/>
              <a:cs typeface="Arial"/>
            </a:endParaRPr>
          </a:p>
          <a:p>
            <a:pPr marR="4049395" algn="ctr">
              <a:lnSpc>
                <a:spcPts val="6530"/>
              </a:lnSpc>
            </a:pPr>
            <a:r>
              <a:rPr sz="6550" spc="380" dirty="0">
                <a:latin typeface="Arial"/>
                <a:cs typeface="Arial"/>
              </a:rPr>
              <a:t>(</a:t>
            </a:r>
            <a:r>
              <a:rPr sz="6550" spc="-330" dirty="0">
                <a:latin typeface="Arial"/>
                <a:cs typeface="Arial"/>
              </a:rPr>
              <a:t>2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1315" dirty="0">
                <a:latin typeface="Arial"/>
                <a:cs typeface="Arial"/>
              </a:rPr>
              <a:t>R</a:t>
            </a:r>
            <a:r>
              <a:rPr sz="6550" spc="-495" dirty="0">
                <a:latin typeface="Arial"/>
                <a:cs typeface="Arial"/>
              </a:rPr>
              <a:t>e</a:t>
            </a:r>
            <a:r>
              <a:rPr sz="6550" spc="434" dirty="0">
                <a:latin typeface="Arial"/>
                <a:cs typeface="Arial"/>
              </a:rPr>
              <a:t>y</a:t>
            </a:r>
            <a:r>
              <a:rPr sz="6550" spc="-625" dirty="0">
                <a:latin typeface="Arial"/>
                <a:cs typeface="Arial"/>
              </a:rPr>
              <a:t>e</a:t>
            </a:r>
            <a:r>
              <a:rPr sz="6550" spc="-459" dirty="0">
                <a:latin typeface="Arial"/>
                <a:cs typeface="Arial"/>
              </a:rPr>
              <a:t>s</a:t>
            </a:r>
            <a:r>
              <a:rPr sz="6550" spc="520" dirty="0">
                <a:latin typeface="Arial"/>
                <a:cs typeface="Arial"/>
              </a:rPr>
              <a:t> </a:t>
            </a:r>
            <a:r>
              <a:rPr sz="6550" spc="-60" dirty="0">
                <a:latin typeface="Arial"/>
                <a:cs typeface="Arial"/>
              </a:rPr>
              <a:t>5</a:t>
            </a:r>
            <a:r>
              <a:rPr sz="6550" spc="155" dirty="0">
                <a:latin typeface="Arial"/>
                <a:cs typeface="Arial"/>
              </a:rPr>
              <a:t>:</a:t>
            </a:r>
            <a:r>
              <a:rPr sz="6550" spc="-530" dirty="0">
                <a:latin typeface="Arial"/>
                <a:cs typeface="Arial"/>
              </a:rPr>
              <a:t>1</a:t>
            </a:r>
            <a:r>
              <a:rPr sz="6550" spc="1100" dirty="0">
                <a:latin typeface="Arial"/>
                <a:cs typeface="Arial"/>
              </a:rPr>
              <a:t>-</a:t>
            </a:r>
            <a:r>
              <a:rPr sz="6550" spc="50" dirty="0">
                <a:latin typeface="Arial"/>
                <a:cs typeface="Arial"/>
              </a:rPr>
              <a:t>3</a:t>
            </a:r>
            <a:r>
              <a:rPr sz="6550" spc="-220" dirty="0">
                <a:latin typeface="Arial"/>
                <a:cs typeface="Arial"/>
              </a:rPr>
              <a:t>)</a:t>
            </a:r>
            <a:endParaRPr sz="6550" dirty="0">
              <a:latin typeface="Arial"/>
              <a:cs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94912F2-BB0F-71A3-7A66-F7625BB03896}"/>
              </a:ext>
            </a:extLst>
          </p:cNvPr>
          <p:cNvSpPr/>
          <p:nvPr/>
        </p:nvSpPr>
        <p:spPr>
          <a:xfrm>
            <a:off x="6858000" y="9555528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72209" y="0"/>
            <a:ext cx="9716135" cy="8349615"/>
          </a:xfrm>
          <a:custGeom>
            <a:avLst/>
            <a:gdLst/>
            <a:ahLst/>
            <a:cxnLst/>
            <a:rect l="l" t="t" r="r" b="b"/>
            <a:pathLst>
              <a:path w="9716135" h="8349615">
                <a:moveTo>
                  <a:pt x="2397780" y="1669889"/>
                </a:moveTo>
                <a:lnTo>
                  <a:pt x="2155491" y="1669889"/>
                </a:lnTo>
                <a:lnTo>
                  <a:pt x="2154414" y="1603094"/>
                </a:lnTo>
                <a:lnTo>
                  <a:pt x="2147372" y="1603094"/>
                </a:lnTo>
                <a:lnTo>
                  <a:pt x="2135274" y="1469503"/>
                </a:lnTo>
                <a:lnTo>
                  <a:pt x="2125393" y="1402707"/>
                </a:lnTo>
                <a:lnTo>
                  <a:pt x="2117723" y="1335911"/>
                </a:lnTo>
                <a:lnTo>
                  <a:pt x="2112257" y="1269116"/>
                </a:lnTo>
                <a:lnTo>
                  <a:pt x="2108991" y="1135525"/>
                </a:lnTo>
                <a:lnTo>
                  <a:pt x="2107917" y="1068729"/>
                </a:lnTo>
                <a:lnTo>
                  <a:pt x="2109030" y="1001933"/>
                </a:lnTo>
                <a:lnTo>
                  <a:pt x="2112324" y="935138"/>
                </a:lnTo>
                <a:lnTo>
                  <a:pt x="2117794" y="868342"/>
                </a:lnTo>
                <a:lnTo>
                  <a:pt x="2125432" y="801547"/>
                </a:lnTo>
                <a:lnTo>
                  <a:pt x="2135234" y="667955"/>
                </a:lnTo>
                <a:lnTo>
                  <a:pt x="2147193" y="601160"/>
                </a:lnTo>
                <a:lnTo>
                  <a:pt x="2161304" y="534364"/>
                </a:lnTo>
                <a:lnTo>
                  <a:pt x="2177560" y="467569"/>
                </a:lnTo>
                <a:lnTo>
                  <a:pt x="2195956" y="400773"/>
                </a:lnTo>
                <a:lnTo>
                  <a:pt x="2216486" y="333977"/>
                </a:lnTo>
                <a:lnTo>
                  <a:pt x="2239143" y="200386"/>
                </a:lnTo>
                <a:lnTo>
                  <a:pt x="2263922" y="133591"/>
                </a:lnTo>
                <a:lnTo>
                  <a:pt x="2290817" y="66795"/>
                </a:lnTo>
                <a:lnTo>
                  <a:pt x="2319822" y="0"/>
                </a:lnTo>
                <a:lnTo>
                  <a:pt x="2568087" y="0"/>
                </a:lnTo>
                <a:lnTo>
                  <a:pt x="2540829" y="66795"/>
                </a:lnTo>
                <a:lnTo>
                  <a:pt x="2515610" y="133591"/>
                </a:lnTo>
                <a:lnTo>
                  <a:pt x="2492346" y="200386"/>
                </a:lnTo>
                <a:lnTo>
                  <a:pt x="2470953" y="267182"/>
                </a:lnTo>
                <a:lnTo>
                  <a:pt x="2451348" y="333977"/>
                </a:lnTo>
                <a:lnTo>
                  <a:pt x="2433448" y="400773"/>
                </a:lnTo>
                <a:lnTo>
                  <a:pt x="2417168" y="467569"/>
                </a:lnTo>
                <a:lnTo>
                  <a:pt x="2402424" y="534364"/>
                </a:lnTo>
                <a:lnTo>
                  <a:pt x="2389134" y="601160"/>
                </a:lnTo>
                <a:lnTo>
                  <a:pt x="2377214" y="667955"/>
                </a:lnTo>
                <a:lnTo>
                  <a:pt x="2366579" y="734751"/>
                </a:lnTo>
                <a:lnTo>
                  <a:pt x="2360066" y="734751"/>
                </a:lnTo>
                <a:lnTo>
                  <a:pt x="2354550" y="801547"/>
                </a:lnTo>
                <a:lnTo>
                  <a:pt x="2350025" y="868342"/>
                </a:lnTo>
                <a:lnTo>
                  <a:pt x="2346487" y="935138"/>
                </a:lnTo>
                <a:lnTo>
                  <a:pt x="2343932" y="1001933"/>
                </a:lnTo>
                <a:lnTo>
                  <a:pt x="2342353" y="1001933"/>
                </a:lnTo>
                <a:lnTo>
                  <a:pt x="2342106" y="1135525"/>
                </a:lnTo>
                <a:lnTo>
                  <a:pt x="2343427" y="1202320"/>
                </a:lnTo>
                <a:lnTo>
                  <a:pt x="2345706" y="1202320"/>
                </a:lnTo>
                <a:lnTo>
                  <a:pt x="2348936" y="1269116"/>
                </a:lnTo>
                <a:lnTo>
                  <a:pt x="2353113" y="1335911"/>
                </a:lnTo>
                <a:lnTo>
                  <a:pt x="2358232" y="1402707"/>
                </a:lnTo>
                <a:lnTo>
                  <a:pt x="2364288" y="1469503"/>
                </a:lnTo>
                <a:lnTo>
                  <a:pt x="2371276" y="1469503"/>
                </a:lnTo>
                <a:lnTo>
                  <a:pt x="2379190" y="1536298"/>
                </a:lnTo>
                <a:lnTo>
                  <a:pt x="2388027" y="1603094"/>
                </a:lnTo>
                <a:lnTo>
                  <a:pt x="2397780" y="1669889"/>
                </a:lnTo>
                <a:close/>
              </a:path>
              <a:path w="9716135" h="8349615">
                <a:moveTo>
                  <a:pt x="7407927" y="200386"/>
                </a:moveTo>
                <a:lnTo>
                  <a:pt x="7209260" y="200386"/>
                </a:lnTo>
                <a:lnTo>
                  <a:pt x="7158516" y="133591"/>
                </a:lnTo>
                <a:lnTo>
                  <a:pt x="7106495" y="66795"/>
                </a:lnTo>
                <a:lnTo>
                  <a:pt x="7053221" y="0"/>
                </a:lnTo>
                <a:lnTo>
                  <a:pt x="7290745" y="0"/>
                </a:lnTo>
                <a:lnTo>
                  <a:pt x="7328984" y="66795"/>
                </a:lnTo>
                <a:lnTo>
                  <a:pt x="7368005" y="133591"/>
                </a:lnTo>
                <a:lnTo>
                  <a:pt x="7407927" y="200386"/>
                </a:lnTo>
                <a:close/>
              </a:path>
              <a:path w="9716135" h="8349615">
                <a:moveTo>
                  <a:pt x="7875815" y="333977"/>
                </a:moveTo>
                <a:lnTo>
                  <a:pt x="7311481" y="333977"/>
                </a:lnTo>
                <a:lnTo>
                  <a:pt x="7289514" y="267182"/>
                </a:lnTo>
                <a:lnTo>
                  <a:pt x="7479256" y="267182"/>
                </a:lnTo>
                <a:lnTo>
                  <a:pt x="7488748" y="200386"/>
                </a:lnTo>
                <a:lnTo>
                  <a:pt x="7536208" y="200386"/>
                </a:lnTo>
                <a:lnTo>
                  <a:pt x="7564685" y="133591"/>
                </a:lnTo>
                <a:lnTo>
                  <a:pt x="7615584" y="133591"/>
                </a:lnTo>
                <a:lnTo>
                  <a:pt x="7647330" y="66795"/>
                </a:lnTo>
                <a:lnTo>
                  <a:pt x="7710408" y="66795"/>
                </a:lnTo>
                <a:lnTo>
                  <a:pt x="7789024" y="0"/>
                </a:lnTo>
                <a:lnTo>
                  <a:pt x="7875815" y="333977"/>
                </a:lnTo>
                <a:close/>
              </a:path>
              <a:path w="9716135" h="8349615">
                <a:moveTo>
                  <a:pt x="9688446" y="7147128"/>
                </a:moveTo>
                <a:lnTo>
                  <a:pt x="9646356" y="7147128"/>
                </a:lnTo>
                <a:lnTo>
                  <a:pt x="7875815" y="333977"/>
                </a:lnTo>
                <a:lnTo>
                  <a:pt x="7911176" y="333977"/>
                </a:lnTo>
                <a:lnTo>
                  <a:pt x="7945936" y="267182"/>
                </a:lnTo>
                <a:lnTo>
                  <a:pt x="7980675" y="267182"/>
                </a:lnTo>
                <a:lnTo>
                  <a:pt x="8015410" y="200386"/>
                </a:lnTo>
                <a:lnTo>
                  <a:pt x="8050154" y="200386"/>
                </a:lnTo>
                <a:lnTo>
                  <a:pt x="8084924" y="133591"/>
                </a:lnTo>
                <a:lnTo>
                  <a:pt x="8154598" y="133591"/>
                </a:lnTo>
                <a:lnTo>
                  <a:pt x="8189533" y="66795"/>
                </a:lnTo>
                <a:lnTo>
                  <a:pt x="8241636" y="66795"/>
                </a:lnTo>
                <a:lnTo>
                  <a:pt x="8258819" y="0"/>
                </a:lnTo>
                <a:lnTo>
                  <a:pt x="8349035" y="0"/>
                </a:lnTo>
                <a:lnTo>
                  <a:pt x="9715789" y="7080333"/>
                </a:lnTo>
                <a:lnTo>
                  <a:pt x="9688446" y="7147128"/>
                </a:lnTo>
                <a:close/>
              </a:path>
              <a:path w="9716135" h="8349615">
                <a:moveTo>
                  <a:pt x="7469764" y="267182"/>
                </a:moveTo>
                <a:lnTo>
                  <a:pt x="7255937" y="267182"/>
                </a:lnTo>
                <a:lnTo>
                  <a:pt x="7244507" y="200386"/>
                </a:lnTo>
                <a:lnTo>
                  <a:pt x="7448871" y="200386"/>
                </a:lnTo>
                <a:lnTo>
                  <a:pt x="7469764" y="267182"/>
                </a:lnTo>
                <a:close/>
              </a:path>
              <a:path w="9716135" h="8349615">
                <a:moveTo>
                  <a:pt x="7523200" y="601160"/>
                </a:moveTo>
                <a:lnTo>
                  <a:pt x="7477943" y="534364"/>
                </a:lnTo>
                <a:lnTo>
                  <a:pt x="7432997" y="534364"/>
                </a:lnTo>
                <a:lnTo>
                  <a:pt x="7399039" y="467569"/>
                </a:lnTo>
                <a:lnTo>
                  <a:pt x="7333277" y="333977"/>
                </a:lnTo>
                <a:lnTo>
                  <a:pt x="7841537" y="333977"/>
                </a:lnTo>
                <a:lnTo>
                  <a:pt x="7771637" y="400773"/>
                </a:lnTo>
                <a:lnTo>
                  <a:pt x="7523200" y="601160"/>
                </a:lnTo>
                <a:close/>
              </a:path>
              <a:path w="9716135" h="8349615">
                <a:moveTo>
                  <a:pt x="2420016" y="1736685"/>
                </a:moveTo>
                <a:lnTo>
                  <a:pt x="2157844" y="1736685"/>
                </a:lnTo>
                <a:lnTo>
                  <a:pt x="2157861" y="1669889"/>
                </a:lnTo>
                <a:lnTo>
                  <a:pt x="2408444" y="1669889"/>
                </a:lnTo>
                <a:lnTo>
                  <a:pt x="2420016" y="1736685"/>
                </a:lnTo>
                <a:close/>
              </a:path>
              <a:path w="9716135" h="8349615">
                <a:moveTo>
                  <a:pt x="2427604" y="1803481"/>
                </a:moveTo>
                <a:lnTo>
                  <a:pt x="1870475" y="1803481"/>
                </a:lnTo>
                <a:lnTo>
                  <a:pt x="1914178" y="1736685"/>
                </a:lnTo>
                <a:lnTo>
                  <a:pt x="2424421" y="1736685"/>
                </a:lnTo>
                <a:lnTo>
                  <a:pt x="2427604" y="1803481"/>
                </a:lnTo>
                <a:close/>
              </a:path>
              <a:path w="9716135" h="8349615">
                <a:moveTo>
                  <a:pt x="2429618" y="1870276"/>
                </a:moveTo>
                <a:lnTo>
                  <a:pt x="1568197" y="1870276"/>
                </a:lnTo>
                <a:lnTo>
                  <a:pt x="1610954" y="1803481"/>
                </a:lnTo>
                <a:lnTo>
                  <a:pt x="2430222" y="1803481"/>
                </a:lnTo>
                <a:lnTo>
                  <a:pt x="2429618" y="1870276"/>
                </a:lnTo>
                <a:close/>
              </a:path>
              <a:path w="9716135" h="8349615">
                <a:moveTo>
                  <a:pt x="2413974" y="1937072"/>
                </a:moveTo>
                <a:lnTo>
                  <a:pt x="1356843" y="1937072"/>
                </a:lnTo>
                <a:lnTo>
                  <a:pt x="1398774" y="1870276"/>
                </a:lnTo>
                <a:lnTo>
                  <a:pt x="2419909" y="1870276"/>
                </a:lnTo>
                <a:lnTo>
                  <a:pt x="2413974" y="1937072"/>
                </a:lnTo>
                <a:close/>
              </a:path>
              <a:path w="9716135" h="8349615">
                <a:moveTo>
                  <a:pt x="2363160" y="2003867"/>
                </a:moveTo>
                <a:lnTo>
                  <a:pt x="1121553" y="2003867"/>
                </a:lnTo>
                <a:lnTo>
                  <a:pt x="1190977" y="1937072"/>
                </a:lnTo>
                <a:lnTo>
                  <a:pt x="2376208" y="1937072"/>
                </a:lnTo>
                <a:lnTo>
                  <a:pt x="2363160" y="2003867"/>
                </a:lnTo>
                <a:close/>
              </a:path>
              <a:path w="9716135" h="8349615">
                <a:moveTo>
                  <a:pt x="2127506" y="2070663"/>
                </a:moveTo>
                <a:lnTo>
                  <a:pt x="987176" y="2070663"/>
                </a:lnTo>
                <a:lnTo>
                  <a:pt x="1053598" y="2003867"/>
                </a:lnTo>
                <a:lnTo>
                  <a:pt x="2203627" y="2003867"/>
                </a:lnTo>
                <a:lnTo>
                  <a:pt x="2127506" y="2070663"/>
                </a:lnTo>
                <a:close/>
              </a:path>
              <a:path w="9716135" h="8349615">
                <a:moveTo>
                  <a:pt x="1759374" y="2137459"/>
                </a:moveTo>
                <a:lnTo>
                  <a:pt x="859190" y="2137459"/>
                </a:lnTo>
                <a:lnTo>
                  <a:pt x="922351" y="2070663"/>
                </a:lnTo>
                <a:lnTo>
                  <a:pt x="1822040" y="2070663"/>
                </a:lnTo>
                <a:lnTo>
                  <a:pt x="1759374" y="2137459"/>
                </a:lnTo>
                <a:close/>
              </a:path>
              <a:path w="9716135" h="8349615">
                <a:moveTo>
                  <a:pt x="1335253" y="2271050"/>
                </a:moveTo>
                <a:lnTo>
                  <a:pt x="680338" y="2271050"/>
                </a:lnTo>
                <a:lnTo>
                  <a:pt x="738118" y="2204254"/>
                </a:lnTo>
                <a:lnTo>
                  <a:pt x="797758" y="2137459"/>
                </a:lnTo>
                <a:lnTo>
                  <a:pt x="1574441" y="2137459"/>
                </a:lnTo>
                <a:lnTo>
                  <a:pt x="1513840" y="2204254"/>
                </a:lnTo>
                <a:lnTo>
                  <a:pt x="1394239" y="2204254"/>
                </a:lnTo>
                <a:lnTo>
                  <a:pt x="1335253" y="2271050"/>
                </a:lnTo>
                <a:close/>
              </a:path>
              <a:path w="9716135" h="8349615">
                <a:moveTo>
                  <a:pt x="1048707" y="2404641"/>
                </a:moveTo>
                <a:lnTo>
                  <a:pt x="518798" y="2404641"/>
                </a:lnTo>
                <a:lnTo>
                  <a:pt x="570613" y="2337845"/>
                </a:lnTo>
                <a:lnTo>
                  <a:pt x="624481" y="2271050"/>
                </a:lnTo>
                <a:lnTo>
                  <a:pt x="1218938" y="2271050"/>
                </a:lnTo>
                <a:lnTo>
                  <a:pt x="1161623" y="2337845"/>
                </a:lnTo>
                <a:lnTo>
                  <a:pt x="1104877" y="2337845"/>
                </a:lnTo>
                <a:lnTo>
                  <a:pt x="1048707" y="2404641"/>
                </a:lnTo>
                <a:close/>
              </a:path>
              <a:path w="9716135" h="8349615">
                <a:moveTo>
                  <a:pt x="1285887" y="5343647"/>
                </a:moveTo>
                <a:lnTo>
                  <a:pt x="870930" y="5343647"/>
                </a:lnTo>
                <a:lnTo>
                  <a:pt x="812265" y="5276852"/>
                </a:lnTo>
                <a:lnTo>
                  <a:pt x="754854" y="5210056"/>
                </a:lnTo>
                <a:lnTo>
                  <a:pt x="698712" y="5143260"/>
                </a:lnTo>
                <a:lnTo>
                  <a:pt x="643857" y="5143260"/>
                </a:lnTo>
                <a:lnTo>
                  <a:pt x="590305" y="5076465"/>
                </a:lnTo>
                <a:lnTo>
                  <a:pt x="538073" y="5009669"/>
                </a:lnTo>
                <a:lnTo>
                  <a:pt x="487177" y="4942874"/>
                </a:lnTo>
                <a:lnTo>
                  <a:pt x="437634" y="4876078"/>
                </a:lnTo>
                <a:lnTo>
                  <a:pt x="389460" y="4809282"/>
                </a:lnTo>
                <a:lnTo>
                  <a:pt x="342673" y="4742487"/>
                </a:lnTo>
                <a:lnTo>
                  <a:pt x="302797" y="4742487"/>
                </a:lnTo>
                <a:lnTo>
                  <a:pt x="265337" y="4675691"/>
                </a:lnTo>
                <a:lnTo>
                  <a:pt x="230301" y="4608896"/>
                </a:lnTo>
                <a:lnTo>
                  <a:pt x="197699" y="4542100"/>
                </a:lnTo>
                <a:lnTo>
                  <a:pt x="167543" y="4475304"/>
                </a:lnTo>
                <a:lnTo>
                  <a:pt x="139841" y="4408509"/>
                </a:lnTo>
                <a:lnTo>
                  <a:pt x="114604" y="4341713"/>
                </a:lnTo>
                <a:lnTo>
                  <a:pt x="91842" y="4274918"/>
                </a:lnTo>
                <a:lnTo>
                  <a:pt x="71564" y="4208122"/>
                </a:lnTo>
                <a:lnTo>
                  <a:pt x="53782" y="4208122"/>
                </a:lnTo>
                <a:lnTo>
                  <a:pt x="38504" y="4141326"/>
                </a:lnTo>
                <a:lnTo>
                  <a:pt x="25741" y="4074531"/>
                </a:lnTo>
                <a:lnTo>
                  <a:pt x="15503" y="4007735"/>
                </a:lnTo>
                <a:lnTo>
                  <a:pt x="7800" y="3940940"/>
                </a:lnTo>
                <a:lnTo>
                  <a:pt x="2641" y="3874144"/>
                </a:lnTo>
                <a:lnTo>
                  <a:pt x="38" y="3807348"/>
                </a:lnTo>
                <a:lnTo>
                  <a:pt x="0" y="3740553"/>
                </a:lnTo>
                <a:lnTo>
                  <a:pt x="2536" y="3673757"/>
                </a:lnTo>
                <a:lnTo>
                  <a:pt x="7658" y="3606962"/>
                </a:lnTo>
                <a:lnTo>
                  <a:pt x="15374" y="3540166"/>
                </a:lnTo>
                <a:lnTo>
                  <a:pt x="18580" y="3473370"/>
                </a:lnTo>
                <a:lnTo>
                  <a:pt x="22187" y="3473370"/>
                </a:lnTo>
                <a:lnTo>
                  <a:pt x="26195" y="3406575"/>
                </a:lnTo>
                <a:lnTo>
                  <a:pt x="30604" y="3406575"/>
                </a:lnTo>
                <a:lnTo>
                  <a:pt x="35413" y="3339779"/>
                </a:lnTo>
                <a:lnTo>
                  <a:pt x="46234" y="3339779"/>
                </a:lnTo>
                <a:lnTo>
                  <a:pt x="52245" y="3272984"/>
                </a:lnTo>
                <a:lnTo>
                  <a:pt x="58658" y="3272984"/>
                </a:lnTo>
                <a:lnTo>
                  <a:pt x="65471" y="3206188"/>
                </a:lnTo>
                <a:lnTo>
                  <a:pt x="72685" y="3206188"/>
                </a:lnTo>
                <a:lnTo>
                  <a:pt x="80299" y="3139393"/>
                </a:lnTo>
                <a:lnTo>
                  <a:pt x="88315" y="3139393"/>
                </a:lnTo>
                <a:lnTo>
                  <a:pt x="96731" y="3072597"/>
                </a:lnTo>
                <a:lnTo>
                  <a:pt x="114766" y="3072597"/>
                </a:lnTo>
                <a:lnTo>
                  <a:pt x="124385" y="3005801"/>
                </a:lnTo>
                <a:lnTo>
                  <a:pt x="134404" y="3005801"/>
                </a:lnTo>
                <a:lnTo>
                  <a:pt x="144824" y="2939006"/>
                </a:lnTo>
                <a:lnTo>
                  <a:pt x="155645" y="2939006"/>
                </a:lnTo>
                <a:lnTo>
                  <a:pt x="186043" y="2872210"/>
                </a:lnTo>
                <a:lnTo>
                  <a:pt x="219081" y="2805415"/>
                </a:lnTo>
                <a:lnTo>
                  <a:pt x="254694" y="2738619"/>
                </a:lnTo>
                <a:lnTo>
                  <a:pt x="292816" y="2671823"/>
                </a:lnTo>
                <a:lnTo>
                  <a:pt x="333384" y="2605028"/>
                </a:lnTo>
                <a:lnTo>
                  <a:pt x="376331" y="2538232"/>
                </a:lnTo>
                <a:lnTo>
                  <a:pt x="421592" y="2471437"/>
                </a:lnTo>
                <a:lnTo>
                  <a:pt x="469103" y="2404641"/>
                </a:lnTo>
                <a:lnTo>
                  <a:pt x="938121" y="2404641"/>
                </a:lnTo>
                <a:lnTo>
                  <a:pt x="883717" y="2471437"/>
                </a:lnTo>
                <a:lnTo>
                  <a:pt x="827982" y="2471437"/>
                </a:lnTo>
                <a:lnTo>
                  <a:pt x="810028" y="2538232"/>
                </a:lnTo>
                <a:lnTo>
                  <a:pt x="741469" y="2538232"/>
                </a:lnTo>
                <a:lnTo>
                  <a:pt x="725169" y="2605028"/>
                </a:lnTo>
                <a:lnTo>
                  <a:pt x="678361" y="2605028"/>
                </a:lnTo>
                <a:lnTo>
                  <a:pt x="663473" y="2671823"/>
                </a:lnTo>
                <a:lnTo>
                  <a:pt x="621024" y="2671823"/>
                </a:lnTo>
                <a:lnTo>
                  <a:pt x="607628" y="2738619"/>
                </a:lnTo>
                <a:lnTo>
                  <a:pt x="582001" y="2738619"/>
                </a:lnTo>
                <a:lnTo>
                  <a:pt x="511300" y="2872210"/>
                </a:lnTo>
                <a:lnTo>
                  <a:pt x="458243" y="2939006"/>
                </a:lnTo>
                <a:lnTo>
                  <a:pt x="410816" y="3005801"/>
                </a:lnTo>
                <a:lnTo>
                  <a:pt x="369231" y="3139393"/>
                </a:lnTo>
                <a:lnTo>
                  <a:pt x="333698" y="3206188"/>
                </a:lnTo>
                <a:lnTo>
                  <a:pt x="304426" y="3339779"/>
                </a:lnTo>
                <a:lnTo>
                  <a:pt x="281627" y="3406575"/>
                </a:lnTo>
                <a:lnTo>
                  <a:pt x="265511" y="3540166"/>
                </a:lnTo>
                <a:lnTo>
                  <a:pt x="256288" y="3673757"/>
                </a:lnTo>
                <a:lnTo>
                  <a:pt x="254169" y="3740553"/>
                </a:lnTo>
                <a:lnTo>
                  <a:pt x="259364" y="3874144"/>
                </a:lnTo>
                <a:lnTo>
                  <a:pt x="272084" y="4007735"/>
                </a:lnTo>
                <a:lnTo>
                  <a:pt x="292538" y="4074531"/>
                </a:lnTo>
                <a:lnTo>
                  <a:pt x="320938" y="4208122"/>
                </a:lnTo>
                <a:lnTo>
                  <a:pt x="357494" y="4274918"/>
                </a:lnTo>
                <a:lnTo>
                  <a:pt x="402415" y="4408509"/>
                </a:lnTo>
                <a:lnTo>
                  <a:pt x="455914" y="4542100"/>
                </a:lnTo>
                <a:lnTo>
                  <a:pt x="518199" y="4608896"/>
                </a:lnTo>
                <a:lnTo>
                  <a:pt x="589482" y="4742487"/>
                </a:lnTo>
                <a:lnTo>
                  <a:pt x="669972" y="4809282"/>
                </a:lnTo>
                <a:lnTo>
                  <a:pt x="712501" y="4876078"/>
                </a:lnTo>
                <a:lnTo>
                  <a:pt x="755911" y="4876078"/>
                </a:lnTo>
                <a:lnTo>
                  <a:pt x="800183" y="4942874"/>
                </a:lnTo>
                <a:lnTo>
                  <a:pt x="845297" y="5009669"/>
                </a:lnTo>
                <a:lnTo>
                  <a:pt x="891232" y="5009669"/>
                </a:lnTo>
                <a:lnTo>
                  <a:pt x="937969" y="5076465"/>
                </a:lnTo>
                <a:lnTo>
                  <a:pt x="985488" y="5076465"/>
                </a:lnTo>
                <a:lnTo>
                  <a:pt x="1033767" y="5143260"/>
                </a:lnTo>
                <a:lnTo>
                  <a:pt x="1082789" y="5210056"/>
                </a:lnTo>
                <a:lnTo>
                  <a:pt x="1132531" y="5210056"/>
                </a:lnTo>
                <a:lnTo>
                  <a:pt x="1182975" y="5276852"/>
                </a:lnTo>
                <a:lnTo>
                  <a:pt x="1234101" y="5276852"/>
                </a:lnTo>
                <a:lnTo>
                  <a:pt x="1285887" y="5343647"/>
                </a:lnTo>
                <a:close/>
              </a:path>
              <a:path w="9716135" h="8349615">
                <a:moveTo>
                  <a:pt x="1499246" y="5477238"/>
                </a:moveTo>
                <a:lnTo>
                  <a:pt x="1054278" y="5477238"/>
                </a:lnTo>
                <a:lnTo>
                  <a:pt x="991953" y="5410443"/>
                </a:lnTo>
                <a:lnTo>
                  <a:pt x="930831" y="5343647"/>
                </a:lnTo>
                <a:lnTo>
                  <a:pt x="1338315" y="5343647"/>
                </a:lnTo>
                <a:lnTo>
                  <a:pt x="1391364" y="5410443"/>
                </a:lnTo>
                <a:lnTo>
                  <a:pt x="1445015" y="5410443"/>
                </a:lnTo>
                <a:lnTo>
                  <a:pt x="1499246" y="5477238"/>
                </a:lnTo>
                <a:close/>
              </a:path>
              <a:path w="9716135" h="8349615">
                <a:moveTo>
                  <a:pt x="1734037" y="5610830"/>
                </a:moveTo>
                <a:lnTo>
                  <a:pt x="1248307" y="5610830"/>
                </a:lnTo>
                <a:lnTo>
                  <a:pt x="1182471" y="5544034"/>
                </a:lnTo>
                <a:lnTo>
                  <a:pt x="1117789" y="5477238"/>
                </a:lnTo>
                <a:lnTo>
                  <a:pt x="1554038" y="5477238"/>
                </a:lnTo>
                <a:lnTo>
                  <a:pt x="1609372" y="5544034"/>
                </a:lnTo>
                <a:lnTo>
                  <a:pt x="1712511" y="5544034"/>
                </a:lnTo>
                <a:lnTo>
                  <a:pt x="1734037" y="5610830"/>
                </a:lnTo>
                <a:close/>
              </a:path>
              <a:path w="9716135" h="8349615">
                <a:moveTo>
                  <a:pt x="1805912" y="5677625"/>
                </a:moveTo>
                <a:lnTo>
                  <a:pt x="1383372" y="5677625"/>
                </a:lnTo>
                <a:lnTo>
                  <a:pt x="1315279" y="5610830"/>
                </a:lnTo>
                <a:lnTo>
                  <a:pt x="1790087" y="5610830"/>
                </a:lnTo>
                <a:lnTo>
                  <a:pt x="1805912" y="5677625"/>
                </a:lnTo>
                <a:close/>
              </a:path>
              <a:path w="9716135" h="8349615">
                <a:moveTo>
                  <a:pt x="1854783" y="5744421"/>
                </a:moveTo>
                <a:lnTo>
                  <a:pt x="1522853" y="5744421"/>
                </a:lnTo>
                <a:lnTo>
                  <a:pt x="1452569" y="5677625"/>
                </a:lnTo>
                <a:lnTo>
                  <a:pt x="1844739" y="5677625"/>
                </a:lnTo>
                <a:lnTo>
                  <a:pt x="1854783" y="5744421"/>
                </a:lnTo>
                <a:close/>
              </a:path>
              <a:path w="9716135" h="8349615">
                <a:moveTo>
                  <a:pt x="1876147" y="5811216"/>
                </a:moveTo>
                <a:lnTo>
                  <a:pt x="1586451" y="5811216"/>
                </a:lnTo>
                <a:lnTo>
                  <a:pt x="1576981" y="5744421"/>
                </a:lnTo>
                <a:lnTo>
                  <a:pt x="1870492" y="5744421"/>
                </a:lnTo>
                <a:lnTo>
                  <a:pt x="1876147" y="5811216"/>
                </a:lnTo>
                <a:close/>
              </a:path>
              <a:path w="9716135" h="8349615">
                <a:moveTo>
                  <a:pt x="1884255" y="5878012"/>
                </a:moveTo>
                <a:lnTo>
                  <a:pt x="1618581" y="5878012"/>
                </a:lnTo>
                <a:lnTo>
                  <a:pt x="1617917" y="5811216"/>
                </a:lnTo>
                <a:lnTo>
                  <a:pt x="1883033" y="5811216"/>
                </a:lnTo>
                <a:lnTo>
                  <a:pt x="1884255" y="5878012"/>
                </a:lnTo>
                <a:close/>
              </a:path>
              <a:path w="9716135" h="8349615">
                <a:moveTo>
                  <a:pt x="1826504" y="6345581"/>
                </a:moveTo>
                <a:lnTo>
                  <a:pt x="1563360" y="6345581"/>
                </a:lnTo>
                <a:lnTo>
                  <a:pt x="1567537" y="6278786"/>
                </a:lnTo>
                <a:lnTo>
                  <a:pt x="1576307" y="6211990"/>
                </a:lnTo>
                <a:lnTo>
                  <a:pt x="1599022" y="6078399"/>
                </a:lnTo>
                <a:lnTo>
                  <a:pt x="1607687" y="5944808"/>
                </a:lnTo>
                <a:lnTo>
                  <a:pt x="1611789" y="5944808"/>
                </a:lnTo>
                <a:lnTo>
                  <a:pt x="1615470" y="5878012"/>
                </a:lnTo>
                <a:lnTo>
                  <a:pt x="1882229" y="5878012"/>
                </a:lnTo>
                <a:lnTo>
                  <a:pt x="1876920" y="5944808"/>
                </a:lnTo>
                <a:lnTo>
                  <a:pt x="1870262" y="6011603"/>
                </a:lnTo>
                <a:lnTo>
                  <a:pt x="1843278" y="6211990"/>
                </a:lnTo>
                <a:lnTo>
                  <a:pt x="1836410" y="6278786"/>
                </a:lnTo>
                <a:lnTo>
                  <a:pt x="1832215" y="6278786"/>
                </a:lnTo>
                <a:lnTo>
                  <a:pt x="1826504" y="6345581"/>
                </a:lnTo>
                <a:close/>
              </a:path>
              <a:path w="9716135" h="8349615">
                <a:moveTo>
                  <a:pt x="1816886" y="6412377"/>
                </a:moveTo>
                <a:lnTo>
                  <a:pt x="1555596" y="6412377"/>
                </a:lnTo>
                <a:lnTo>
                  <a:pt x="1559368" y="6345581"/>
                </a:lnTo>
                <a:lnTo>
                  <a:pt x="1821394" y="6345581"/>
                </a:lnTo>
                <a:lnTo>
                  <a:pt x="1816886" y="6412377"/>
                </a:lnTo>
                <a:close/>
              </a:path>
              <a:path w="9716135" h="8349615">
                <a:moveTo>
                  <a:pt x="1809672" y="6479172"/>
                </a:moveTo>
                <a:lnTo>
                  <a:pt x="1548855" y="6479172"/>
                </a:lnTo>
                <a:lnTo>
                  <a:pt x="1552080" y="6412377"/>
                </a:lnTo>
                <a:lnTo>
                  <a:pt x="1812978" y="6412377"/>
                </a:lnTo>
                <a:lnTo>
                  <a:pt x="1809672" y="6479172"/>
                </a:lnTo>
                <a:close/>
              </a:path>
              <a:path w="9716135" h="8349615">
                <a:moveTo>
                  <a:pt x="1804862" y="6545968"/>
                </a:moveTo>
                <a:lnTo>
                  <a:pt x="1543416" y="6545968"/>
                </a:lnTo>
                <a:lnTo>
                  <a:pt x="1545955" y="6479172"/>
                </a:lnTo>
                <a:lnTo>
                  <a:pt x="1806966" y="6479172"/>
                </a:lnTo>
                <a:lnTo>
                  <a:pt x="1804862" y="6545968"/>
                </a:lnTo>
                <a:close/>
              </a:path>
              <a:path w="9716135" h="8349615">
                <a:moveTo>
                  <a:pt x="1802458" y="6612763"/>
                </a:moveTo>
                <a:lnTo>
                  <a:pt x="1539560" y="6612763"/>
                </a:lnTo>
                <a:lnTo>
                  <a:pt x="1541273" y="6545968"/>
                </a:lnTo>
                <a:lnTo>
                  <a:pt x="1803360" y="6545968"/>
                </a:lnTo>
                <a:lnTo>
                  <a:pt x="1802458" y="6612763"/>
                </a:lnTo>
                <a:close/>
              </a:path>
              <a:path w="9716135" h="8349615">
                <a:moveTo>
                  <a:pt x="3028691" y="8082267"/>
                </a:moveTo>
                <a:lnTo>
                  <a:pt x="2314190" y="8082267"/>
                </a:lnTo>
                <a:lnTo>
                  <a:pt x="2229354" y="8015471"/>
                </a:lnTo>
                <a:lnTo>
                  <a:pt x="2148867" y="7948675"/>
                </a:lnTo>
                <a:lnTo>
                  <a:pt x="2072839" y="7881880"/>
                </a:lnTo>
                <a:lnTo>
                  <a:pt x="2001379" y="7815084"/>
                </a:lnTo>
                <a:lnTo>
                  <a:pt x="1934599" y="7748289"/>
                </a:lnTo>
                <a:lnTo>
                  <a:pt x="1872607" y="7681493"/>
                </a:lnTo>
                <a:lnTo>
                  <a:pt x="1815515" y="7614697"/>
                </a:lnTo>
                <a:lnTo>
                  <a:pt x="1763433" y="7481106"/>
                </a:lnTo>
                <a:lnTo>
                  <a:pt x="1716471" y="7414311"/>
                </a:lnTo>
                <a:lnTo>
                  <a:pt x="1674739" y="7347515"/>
                </a:lnTo>
                <a:lnTo>
                  <a:pt x="1638347" y="7213924"/>
                </a:lnTo>
                <a:lnTo>
                  <a:pt x="1607405" y="7147128"/>
                </a:lnTo>
                <a:lnTo>
                  <a:pt x="1582025" y="7080333"/>
                </a:lnTo>
                <a:lnTo>
                  <a:pt x="1562315" y="6946741"/>
                </a:lnTo>
                <a:lnTo>
                  <a:pt x="1548387" y="6879946"/>
                </a:lnTo>
                <a:lnTo>
                  <a:pt x="1540349" y="6746355"/>
                </a:lnTo>
                <a:lnTo>
                  <a:pt x="1538314" y="6612763"/>
                </a:lnTo>
                <a:lnTo>
                  <a:pt x="1802157" y="6612763"/>
                </a:lnTo>
                <a:lnTo>
                  <a:pt x="1802458" y="6679559"/>
                </a:lnTo>
                <a:lnTo>
                  <a:pt x="1803360" y="6679559"/>
                </a:lnTo>
                <a:lnTo>
                  <a:pt x="1804862" y="6746355"/>
                </a:lnTo>
                <a:lnTo>
                  <a:pt x="1806966" y="6746355"/>
                </a:lnTo>
                <a:lnTo>
                  <a:pt x="1809672" y="6813150"/>
                </a:lnTo>
                <a:lnTo>
                  <a:pt x="1812978" y="6813150"/>
                </a:lnTo>
                <a:lnTo>
                  <a:pt x="1816886" y="6879946"/>
                </a:lnTo>
                <a:lnTo>
                  <a:pt x="1821394" y="6879946"/>
                </a:lnTo>
                <a:lnTo>
                  <a:pt x="1826504" y="6946741"/>
                </a:lnTo>
                <a:lnTo>
                  <a:pt x="1832215" y="6946741"/>
                </a:lnTo>
                <a:lnTo>
                  <a:pt x="1849692" y="7013537"/>
                </a:lnTo>
                <a:lnTo>
                  <a:pt x="1870035" y="7080333"/>
                </a:lnTo>
                <a:lnTo>
                  <a:pt x="1893203" y="7147128"/>
                </a:lnTo>
                <a:lnTo>
                  <a:pt x="1919156" y="7213924"/>
                </a:lnTo>
                <a:lnTo>
                  <a:pt x="1947855" y="7280719"/>
                </a:lnTo>
                <a:lnTo>
                  <a:pt x="1979259" y="7347515"/>
                </a:lnTo>
                <a:lnTo>
                  <a:pt x="2013328" y="7414311"/>
                </a:lnTo>
                <a:lnTo>
                  <a:pt x="2050022" y="7481106"/>
                </a:lnTo>
                <a:lnTo>
                  <a:pt x="2089301" y="7481106"/>
                </a:lnTo>
                <a:lnTo>
                  <a:pt x="2131125" y="7547902"/>
                </a:lnTo>
                <a:lnTo>
                  <a:pt x="2175454" y="7614697"/>
                </a:lnTo>
                <a:lnTo>
                  <a:pt x="2222248" y="7681493"/>
                </a:lnTo>
                <a:lnTo>
                  <a:pt x="2271466" y="7681493"/>
                </a:lnTo>
                <a:lnTo>
                  <a:pt x="2323069" y="7748289"/>
                </a:lnTo>
                <a:lnTo>
                  <a:pt x="2377017" y="7748289"/>
                </a:lnTo>
                <a:lnTo>
                  <a:pt x="2433269" y="7815084"/>
                </a:lnTo>
                <a:lnTo>
                  <a:pt x="2491785" y="7881880"/>
                </a:lnTo>
                <a:lnTo>
                  <a:pt x="2552526" y="7881880"/>
                </a:lnTo>
                <a:lnTo>
                  <a:pt x="2615450" y="7948675"/>
                </a:lnTo>
                <a:lnTo>
                  <a:pt x="2749753" y="7948675"/>
                </a:lnTo>
                <a:lnTo>
                  <a:pt x="2819187" y="8015471"/>
                </a:lnTo>
                <a:lnTo>
                  <a:pt x="2958656" y="8015471"/>
                </a:lnTo>
                <a:lnTo>
                  <a:pt x="3028691" y="8082267"/>
                </a:lnTo>
                <a:close/>
              </a:path>
              <a:path w="9716135" h="8349615">
                <a:moveTo>
                  <a:pt x="6102406" y="6813150"/>
                </a:moveTo>
                <a:lnTo>
                  <a:pt x="5923043" y="6813150"/>
                </a:lnTo>
                <a:lnTo>
                  <a:pt x="5939236" y="6746355"/>
                </a:lnTo>
                <a:lnTo>
                  <a:pt x="6081163" y="6746355"/>
                </a:lnTo>
                <a:lnTo>
                  <a:pt x="6102406" y="6813150"/>
                </a:lnTo>
                <a:close/>
              </a:path>
              <a:path w="9716135" h="8349615">
                <a:moveTo>
                  <a:pt x="4767962" y="8015471"/>
                </a:moveTo>
                <a:lnTo>
                  <a:pt x="4202611" y="8015471"/>
                </a:lnTo>
                <a:lnTo>
                  <a:pt x="4300279" y="7948675"/>
                </a:lnTo>
                <a:lnTo>
                  <a:pt x="4396294" y="7881880"/>
                </a:lnTo>
                <a:lnTo>
                  <a:pt x="4490680" y="7881880"/>
                </a:lnTo>
                <a:lnTo>
                  <a:pt x="4583463" y="7815084"/>
                </a:lnTo>
                <a:lnTo>
                  <a:pt x="4674668" y="7748289"/>
                </a:lnTo>
                <a:lnTo>
                  <a:pt x="4764321" y="7748289"/>
                </a:lnTo>
                <a:lnTo>
                  <a:pt x="4852445" y="7681493"/>
                </a:lnTo>
                <a:lnTo>
                  <a:pt x="4939066" y="7614697"/>
                </a:lnTo>
                <a:lnTo>
                  <a:pt x="5024210" y="7547902"/>
                </a:lnTo>
                <a:lnTo>
                  <a:pt x="5107901" y="7481106"/>
                </a:lnTo>
                <a:lnTo>
                  <a:pt x="5190164" y="7414311"/>
                </a:lnTo>
                <a:lnTo>
                  <a:pt x="5271024" y="7414311"/>
                </a:lnTo>
                <a:lnTo>
                  <a:pt x="5350506" y="7347515"/>
                </a:lnTo>
                <a:lnTo>
                  <a:pt x="5428636" y="7280719"/>
                </a:lnTo>
                <a:lnTo>
                  <a:pt x="5505439" y="7213924"/>
                </a:lnTo>
                <a:lnTo>
                  <a:pt x="5580939" y="7080333"/>
                </a:lnTo>
                <a:lnTo>
                  <a:pt x="5655161" y="7013537"/>
                </a:lnTo>
                <a:lnTo>
                  <a:pt x="5728131" y="6946741"/>
                </a:lnTo>
                <a:lnTo>
                  <a:pt x="5799874" y="6879946"/>
                </a:lnTo>
                <a:lnTo>
                  <a:pt x="5838121" y="6879946"/>
                </a:lnTo>
                <a:lnTo>
                  <a:pt x="5856067" y="6813150"/>
                </a:lnTo>
                <a:lnTo>
                  <a:pt x="6173929" y="6813150"/>
                </a:lnTo>
                <a:lnTo>
                  <a:pt x="6347598" y="6946741"/>
                </a:lnTo>
                <a:lnTo>
                  <a:pt x="6013618" y="6946741"/>
                </a:lnTo>
                <a:lnTo>
                  <a:pt x="5995129" y="7013537"/>
                </a:lnTo>
                <a:lnTo>
                  <a:pt x="5959929" y="7013537"/>
                </a:lnTo>
                <a:lnTo>
                  <a:pt x="5934704" y="7080333"/>
                </a:lnTo>
                <a:lnTo>
                  <a:pt x="5893930" y="7080333"/>
                </a:lnTo>
                <a:lnTo>
                  <a:pt x="5820302" y="7147128"/>
                </a:lnTo>
                <a:lnTo>
                  <a:pt x="5745831" y="7213924"/>
                </a:lnTo>
                <a:lnTo>
                  <a:pt x="5670465" y="7347515"/>
                </a:lnTo>
                <a:lnTo>
                  <a:pt x="5594153" y="7414311"/>
                </a:lnTo>
                <a:lnTo>
                  <a:pt x="5516847" y="7481106"/>
                </a:lnTo>
                <a:lnTo>
                  <a:pt x="5438495" y="7547902"/>
                </a:lnTo>
                <a:lnTo>
                  <a:pt x="5359046" y="7614697"/>
                </a:lnTo>
                <a:lnTo>
                  <a:pt x="5278450" y="7681493"/>
                </a:lnTo>
                <a:lnTo>
                  <a:pt x="5196657" y="7681493"/>
                </a:lnTo>
                <a:lnTo>
                  <a:pt x="5113616" y="7748289"/>
                </a:lnTo>
                <a:lnTo>
                  <a:pt x="5029276" y="7815084"/>
                </a:lnTo>
                <a:lnTo>
                  <a:pt x="4943588" y="7881880"/>
                </a:lnTo>
                <a:lnTo>
                  <a:pt x="4856500" y="7948675"/>
                </a:lnTo>
                <a:lnTo>
                  <a:pt x="4767962" y="8015471"/>
                </a:lnTo>
                <a:close/>
              </a:path>
              <a:path w="9716135" h="8349615">
                <a:moveTo>
                  <a:pt x="6691969" y="7147128"/>
                </a:moveTo>
                <a:lnTo>
                  <a:pt x="6269340" y="7147128"/>
                </a:lnTo>
                <a:lnTo>
                  <a:pt x="6084924" y="7013537"/>
                </a:lnTo>
                <a:lnTo>
                  <a:pt x="6037567" y="6946741"/>
                </a:lnTo>
                <a:lnTo>
                  <a:pt x="6347598" y="6946741"/>
                </a:lnTo>
                <a:lnTo>
                  <a:pt x="6434432" y="7013537"/>
                </a:lnTo>
                <a:lnTo>
                  <a:pt x="6519182" y="7013537"/>
                </a:lnTo>
                <a:lnTo>
                  <a:pt x="6561983" y="7080333"/>
                </a:lnTo>
                <a:lnTo>
                  <a:pt x="6648386" y="7080333"/>
                </a:lnTo>
                <a:lnTo>
                  <a:pt x="6691969" y="7147128"/>
                </a:lnTo>
                <a:close/>
              </a:path>
              <a:path w="9716135" h="8349615">
                <a:moveTo>
                  <a:pt x="6824119" y="7213924"/>
                </a:moveTo>
                <a:lnTo>
                  <a:pt x="6360225" y="7213924"/>
                </a:lnTo>
                <a:lnTo>
                  <a:pt x="6314792" y="7147128"/>
                </a:lnTo>
                <a:lnTo>
                  <a:pt x="6779845" y="7147128"/>
                </a:lnTo>
                <a:lnTo>
                  <a:pt x="6824119" y="7213924"/>
                </a:lnTo>
                <a:close/>
              </a:path>
              <a:path w="9716135" h="8349615">
                <a:moveTo>
                  <a:pt x="9571333" y="7547902"/>
                </a:moveTo>
                <a:lnTo>
                  <a:pt x="9007837" y="7547902"/>
                </a:lnTo>
                <a:lnTo>
                  <a:pt x="9076098" y="7481106"/>
                </a:lnTo>
                <a:lnTo>
                  <a:pt x="9143006" y="7481106"/>
                </a:lnTo>
                <a:lnTo>
                  <a:pt x="9208587" y="7414311"/>
                </a:lnTo>
                <a:lnTo>
                  <a:pt x="9272865" y="7414311"/>
                </a:lnTo>
                <a:lnTo>
                  <a:pt x="9335866" y="7347515"/>
                </a:lnTo>
                <a:lnTo>
                  <a:pt x="9397614" y="7347515"/>
                </a:lnTo>
                <a:lnTo>
                  <a:pt x="9458135" y="7280719"/>
                </a:lnTo>
                <a:lnTo>
                  <a:pt x="9517454" y="7280719"/>
                </a:lnTo>
                <a:lnTo>
                  <a:pt x="9575595" y="7213924"/>
                </a:lnTo>
                <a:lnTo>
                  <a:pt x="9632584" y="7147128"/>
                </a:lnTo>
                <a:lnTo>
                  <a:pt x="9646356" y="7147128"/>
                </a:lnTo>
                <a:lnTo>
                  <a:pt x="9715789" y="7414311"/>
                </a:lnTo>
                <a:lnTo>
                  <a:pt x="9662433" y="7481106"/>
                </a:lnTo>
                <a:lnTo>
                  <a:pt x="9571333" y="7547902"/>
                </a:lnTo>
                <a:close/>
              </a:path>
              <a:path w="9716135" h="8349615">
                <a:moveTo>
                  <a:pt x="6958163" y="7280719"/>
                </a:moveTo>
                <a:lnTo>
                  <a:pt x="6474508" y="7280719"/>
                </a:lnTo>
                <a:lnTo>
                  <a:pt x="6451511" y="7213924"/>
                </a:lnTo>
                <a:lnTo>
                  <a:pt x="6913288" y="7213924"/>
                </a:lnTo>
                <a:lnTo>
                  <a:pt x="6958163" y="7280719"/>
                </a:lnTo>
                <a:close/>
              </a:path>
              <a:path w="9716135" h="8349615">
                <a:moveTo>
                  <a:pt x="7093830" y="7347515"/>
                </a:moveTo>
                <a:lnTo>
                  <a:pt x="6625633" y="7347515"/>
                </a:lnTo>
                <a:lnTo>
                  <a:pt x="6549858" y="7280719"/>
                </a:lnTo>
                <a:lnTo>
                  <a:pt x="7048444" y="7280719"/>
                </a:lnTo>
                <a:lnTo>
                  <a:pt x="7093830" y="7347515"/>
                </a:lnTo>
                <a:close/>
              </a:path>
              <a:path w="9716135" h="8349615">
                <a:moveTo>
                  <a:pt x="7450019" y="7481106"/>
                </a:moveTo>
                <a:lnTo>
                  <a:pt x="6855765" y="7481106"/>
                </a:lnTo>
                <a:lnTo>
                  <a:pt x="6701859" y="7347515"/>
                </a:lnTo>
                <a:lnTo>
                  <a:pt x="7185042" y="7347515"/>
                </a:lnTo>
                <a:lnTo>
                  <a:pt x="7230849" y="7414311"/>
                </a:lnTo>
                <a:lnTo>
                  <a:pt x="7386181" y="7414311"/>
                </a:lnTo>
                <a:lnTo>
                  <a:pt x="7450019" y="7481106"/>
                </a:lnTo>
                <a:close/>
              </a:path>
              <a:path w="9716135" h="8349615">
                <a:moveTo>
                  <a:pt x="7644059" y="7547902"/>
                </a:moveTo>
                <a:lnTo>
                  <a:pt x="7011774" y="7547902"/>
                </a:lnTo>
                <a:lnTo>
                  <a:pt x="6933494" y="7481106"/>
                </a:lnTo>
                <a:lnTo>
                  <a:pt x="7578988" y="7481106"/>
                </a:lnTo>
                <a:lnTo>
                  <a:pt x="7644059" y="7547902"/>
                </a:lnTo>
                <a:close/>
              </a:path>
              <a:path w="9716135" h="8349615">
                <a:moveTo>
                  <a:pt x="7974071" y="7614697"/>
                </a:moveTo>
                <a:lnTo>
                  <a:pt x="7170088" y="7614697"/>
                </a:lnTo>
                <a:lnTo>
                  <a:pt x="7090631" y="7547902"/>
                </a:lnTo>
                <a:lnTo>
                  <a:pt x="7907547" y="7547902"/>
                </a:lnTo>
                <a:lnTo>
                  <a:pt x="7974071" y="7614697"/>
                </a:lnTo>
                <a:close/>
              </a:path>
              <a:path w="9716135" h="8349615">
                <a:moveTo>
                  <a:pt x="9286210" y="7681493"/>
                </a:moveTo>
                <a:lnTo>
                  <a:pt x="7330907" y="7681493"/>
                </a:lnTo>
                <a:lnTo>
                  <a:pt x="7250172" y="7614697"/>
                </a:lnTo>
                <a:lnTo>
                  <a:pt x="8720766" y="7614697"/>
                </a:lnTo>
                <a:lnTo>
                  <a:pt x="8794688" y="7547902"/>
                </a:lnTo>
                <a:lnTo>
                  <a:pt x="9478259" y="7547902"/>
                </a:lnTo>
                <a:lnTo>
                  <a:pt x="9383216" y="7614697"/>
                </a:lnTo>
                <a:lnTo>
                  <a:pt x="9286210" y="7681493"/>
                </a:lnTo>
                <a:close/>
              </a:path>
              <a:path w="9716135" h="8349615">
                <a:moveTo>
                  <a:pt x="9086326" y="7748289"/>
                </a:moveTo>
                <a:lnTo>
                  <a:pt x="7577270" y="7748289"/>
                </a:lnTo>
                <a:lnTo>
                  <a:pt x="7494431" y="7681493"/>
                </a:lnTo>
                <a:lnTo>
                  <a:pt x="9187245" y="7681493"/>
                </a:lnTo>
                <a:lnTo>
                  <a:pt x="9086326" y="7748289"/>
                </a:lnTo>
                <a:close/>
              </a:path>
              <a:path w="9716135" h="8349615">
                <a:moveTo>
                  <a:pt x="8878646" y="7815084"/>
                </a:moveTo>
                <a:lnTo>
                  <a:pt x="7830396" y="7815084"/>
                </a:lnTo>
                <a:lnTo>
                  <a:pt x="7745228" y="7748289"/>
                </a:lnTo>
                <a:lnTo>
                  <a:pt x="8983458" y="7748289"/>
                </a:lnTo>
                <a:lnTo>
                  <a:pt x="8878646" y="7815084"/>
                </a:lnTo>
                <a:close/>
              </a:path>
              <a:path w="9716135" h="8349615">
                <a:moveTo>
                  <a:pt x="4493144" y="8149062"/>
                </a:moveTo>
                <a:lnTo>
                  <a:pt x="3668025" y="8149062"/>
                </a:lnTo>
                <a:lnTo>
                  <a:pt x="3740064" y="8082267"/>
                </a:lnTo>
                <a:lnTo>
                  <a:pt x="3957384" y="8082267"/>
                </a:lnTo>
                <a:lnTo>
                  <a:pt x="4030225" y="8015471"/>
                </a:lnTo>
                <a:lnTo>
                  <a:pt x="4677924" y="8015471"/>
                </a:lnTo>
                <a:lnTo>
                  <a:pt x="4586334" y="8082267"/>
                </a:lnTo>
                <a:lnTo>
                  <a:pt x="4493144" y="8149062"/>
                </a:lnTo>
                <a:close/>
              </a:path>
              <a:path w="9716135" h="8349615">
                <a:moveTo>
                  <a:pt x="4301756" y="8215858"/>
                </a:moveTo>
                <a:lnTo>
                  <a:pt x="2593684" y="8215858"/>
                </a:lnTo>
                <a:lnTo>
                  <a:pt x="2496465" y="8149062"/>
                </a:lnTo>
                <a:lnTo>
                  <a:pt x="2403263" y="8082267"/>
                </a:lnTo>
                <a:lnTo>
                  <a:pt x="3310836" y="8082267"/>
                </a:lnTo>
                <a:lnTo>
                  <a:pt x="3381873" y="8149062"/>
                </a:lnTo>
                <a:lnTo>
                  <a:pt x="4398301" y="8149062"/>
                </a:lnTo>
                <a:lnTo>
                  <a:pt x="4301756" y="8215858"/>
                </a:lnTo>
                <a:close/>
              </a:path>
              <a:path w="9716135" h="8349615">
                <a:moveTo>
                  <a:pt x="4121399" y="8282653"/>
                </a:moveTo>
                <a:lnTo>
                  <a:pt x="2752197" y="8282653"/>
                </a:lnTo>
                <a:lnTo>
                  <a:pt x="2672888" y="8215858"/>
                </a:lnTo>
                <a:lnTo>
                  <a:pt x="4203458" y="8215858"/>
                </a:lnTo>
                <a:lnTo>
                  <a:pt x="4121399" y="8282653"/>
                </a:lnTo>
                <a:close/>
              </a:path>
              <a:path w="9716135" h="8349615">
                <a:moveTo>
                  <a:pt x="3876373" y="8349449"/>
                </a:moveTo>
                <a:lnTo>
                  <a:pt x="3070585" y="8349449"/>
                </a:lnTo>
                <a:lnTo>
                  <a:pt x="2990805" y="8282653"/>
                </a:lnTo>
                <a:lnTo>
                  <a:pt x="3957861" y="8282653"/>
                </a:lnTo>
                <a:lnTo>
                  <a:pt x="3876373" y="8349449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858941" y="0"/>
            <a:ext cx="9429115" cy="8149590"/>
          </a:xfrm>
          <a:custGeom>
            <a:avLst/>
            <a:gdLst/>
            <a:ahLst/>
            <a:cxnLst/>
            <a:rect l="l" t="t" r="r" b="b"/>
            <a:pathLst>
              <a:path w="9429115" h="8149590">
                <a:moveTo>
                  <a:pt x="9429057" y="7147128"/>
                </a:moveTo>
                <a:lnTo>
                  <a:pt x="6438634" y="7147128"/>
                </a:lnTo>
                <a:lnTo>
                  <a:pt x="6395051" y="7080333"/>
                </a:lnTo>
                <a:lnTo>
                  <a:pt x="6308648" y="7080333"/>
                </a:lnTo>
                <a:lnTo>
                  <a:pt x="6265847" y="7013537"/>
                </a:lnTo>
                <a:lnTo>
                  <a:pt x="6223326" y="7013537"/>
                </a:lnTo>
                <a:lnTo>
                  <a:pt x="5920594" y="6813150"/>
                </a:lnTo>
                <a:lnTo>
                  <a:pt x="5849454" y="6813150"/>
                </a:lnTo>
                <a:lnTo>
                  <a:pt x="5828469" y="6746355"/>
                </a:lnTo>
                <a:lnTo>
                  <a:pt x="1551527" y="6746355"/>
                </a:lnTo>
                <a:lnTo>
                  <a:pt x="1550024" y="6679559"/>
                </a:lnTo>
                <a:lnTo>
                  <a:pt x="1549122" y="6679559"/>
                </a:lnTo>
                <a:lnTo>
                  <a:pt x="1548822" y="6612763"/>
                </a:lnTo>
                <a:lnTo>
                  <a:pt x="1549122" y="6612763"/>
                </a:lnTo>
                <a:lnTo>
                  <a:pt x="1550024" y="6545968"/>
                </a:lnTo>
                <a:lnTo>
                  <a:pt x="1551527" y="6545968"/>
                </a:lnTo>
                <a:lnTo>
                  <a:pt x="1553631" y="6479172"/>
                </a:lnTo>
                <a:lnTo>
                  <a:pt x="1556336" y="6479172"/>
                </a:lnTo>
                <a:lnTo>
                  <a:pt x="1559643" y="6412377"/>
                </a:lnTo>
                <a:lnTo>
                  <a:pt x="1563550" y="6412377"/>
                </a:lnTo>
                <a:lnTo>
                  <a:pt x="1568059" y="6345581"/>
                </a:lnTo>
                <a:lnTo>
                  <a:pt x="1573169" y="6345581"/>
                </a:lnTo>
                <a:lnTo>
                  <a:pt x="1578880" y="6278786"/>
                </a:lnTo>
                <a:lnTo>
                  <a:pt x="1583075" y="6278786"/>
                </a:lnTo>
                <a:lnTo>
                  <a:pt x="1587590" y="6211990"/>
                </a:lnTo>
                <a:lnTo>
                  <a:pt x="1594789" y="6145194"/>
                </a:lnTo>
                <a:lnTo>
                  <a:pt x="1614574" y="6011603"/>
                </a:lnTo>
                <a:lnTo>
                  <a:pt x="1621442" y="5944808"/>
                </a:lnTo>
                <a:lnTo>
                  <a:pt x="1628894" y="5878012"/>
                </a:lnTo>
                <a:lnTo>
                  <a:pt x="1630920" y="5878012"/>
                </a:lnTo>
                <a:lnTo>
                  <a:pt x="1629698" y="5811216"/>
                </a:lnTo>
                <a:lnTo>
                  <a:pt x="1622811" y="5811216"/>
                </a:lnTo>
                <a:lnTo>
                  <a:pt x="1617156" y="5744421"/>
                </a:lnTo>
                <a:lnTo>
                  <a:pt x="1601448" y="5744421"/>
                </a:lnTo>
                <a:lnTo>
                  <a:pt x="1591404" y="5677625"/>
                </a:lnTo>
                <a:lnTo>
                  <a:pt x="1552577" y="5677625"/>
                </a:lnTo>
                <a:lnTo>
                  <a:pt x="1536752" y="5610830"/>
                </a:lnTo>
                <a:lnTo>
                  <a:pt x="1459176" y="5610830"/>
                </a:lnTo>
                <a:lnTo>
                  <a:pt x="1436237" y="5544034"/>
                </a:lnTo>
                <a:lnTo>
                  <a:pt x="1356036" y="5544034"/>
                </a:lnTo>
                <a:lnTo>
                  <a:pt x="1300703" y="5477238"/>
                </a:lnTo>
                <a:lnTo>
                  <a:pt x="1245911" y="5477238"/>
                </a:lnTo>
                <a:lnTo>
                  <a:pt x="1191679" y="5410443"/>
                </a:lnTo>
                <a:lnTo>
                  <a:pt x="1138029" y="5410443"/>
                </a:lnTo>
                <a:lnTo>
                  <a:pt x="1084980" y="5343647"/>
                </a:lnTo>
                <a:lnTo>
                  <a:pt x="1032552" y="5343647"/>
                </a:lnTo>
                <a:lnTo>
                  <a:pt x="980765" y="5276852"/>
                </a:lnTo>
                <a:lnTo>
                  <a:pt x="929640" y="5276852"/>
                </a:lnTo>
                <a:lnTo>
                  <a:pt x="879196" y="5210056"/>
                </a:lnTo>
                <a:lnTo>
                  <a:pt x="829453" y="5210056"/>
                </a:lnTo>
                <a:lnTo>
                  <a:pt x="780432" y="5143260"/>
                </a:lnTo>
                <a:lnTo>
                  <a:pt x="732152" y="5143260"/>
                </a:lnTo>
                <a:lnTo>
                  <a:pt x="684634" y="5076465"/>
                </a:lnTo>
                <a:lnTo>
                  <a:pt x="637897" y="5009669"/>
                </a:lnTo>
                <a:lnTo>
                  <a:pt x="591962" y="5009669"/>
                </a:lnTo>
                <a:lnTo>
                  <a:pt x="546848" y="4942874"/>
                </a:lnTo>
                <a:lnTo>
                  <a:pt x="502576" y="4876078"/>
                </a:lnTo>
                <a:lnTo>
                  <a:pt x="459165" y="4876078"/>
                </a:lnTo>
                <a:lnTo>
                  <a:pt x="416637" y="4809282"/>
                </a:lnTo>
                <a:lnTo>
                  <a:pt x="336145" y="4742487"/>
                </a:lnTo>
                <a:lnTo>
                  <a:pt x="264857" y="4608896"/>
                </a:lnTo>
                <a:lnTo>
                  <a:pt x="202556" y="4542100"/>
                </a:lnTo>
                <a:lnTo>
                  <a:pt x="149027" y="4408509"/>
                </a:lnTo>
                <a:lnTo>
                  <a:pt x="104054" y="4341713"/>
                </a:lnTo>
                <a:lnTo>
                  <a:pt x="67423" y="4208122"/>
                </a:lnTo>
                <a:lnTo>
                  <a:pt x="38917" y="4074531"/>
                </a:lnTo>
                <a:lnTo>
                  <a:pt x="18321" y="4007735"/>
                </a:lnTo>
                <a:lnTo>
                  <a:pt x="5421" y="3874144"/>
                </a:lnTo>
                <a:lnTo>
                  <a:pt x="0" y="3740553"/>
                </a:lnTo>
                <a:lnTo>
                  <a:pt x="1842" y="3673757"/>
                </a:lnTo>
                <a:lnTo>
                  <a:pt x="10734" y="3540166"/>
                </a:lnTo>
                <a:lnTo>
                  <a:pt x="26458" y="3473370"/>
                </a:lnTo>
                <a:lnTo>
                  <a:pt x="48800" y="3339779"/>
                </a:lnTo>
                <a:lnTo>
                  <a:pt x="77545" y="3206188"/>
                </a:lnTo>
                <a:lnTo>
                  <a:pt x="112477" y="3139393"/>
                </a:lnTo>
                <a:lnTo>
                  <a:pt x="153380" y="3005801"/>
                </a:lnTo>
                <a:lnTo>
                  <a:pt x="200039" y="2939006"/>
                </a:lnTo>
                <a:lnTo>
                  <a:pt x="252239" y="2872210"/>
                </a:lnTo>
                <a:lnTo>
                  <a:pt x="309764" y="2738619"/>
                </a:lnTo>
                <a:lnTo>
                  <a:pt x="350170" y="2738619"/>
                </a:lnTo>
                <a:lnTo>
                  <a:pt x="364216" y="2671823"/>
                </a:lnTo>
                <a:lnTo>
                  <a:pt x="408018" y="2671823"/>
                </a:lnTo>
                <a:lnTo>
                  <a:pt x="423156" y="2605028"/>
                </a:lnTo>
                <a:lnTo>
                  <a:pt x="470114" y="2605028"/>
                </a:lnTo>
                <a:lnTo>
                  <a:pt x="486265" y="2538232"/>
                </a:lnTo>
                <a:lnTo>
                  <a:pt x="553221" y="2538232"/>
                </a:lnTo>
                <a:lnTo>
                  <a:pt x="570523" y="2471437"/>
                </a:lnTo>
                <a:lnTo>
                  <a:pt x="605770" y="2471437"/>
                </a:lnTo>
                <a:lnTo>
                  <a:pt x="678154" y="2404641"/>
                </a:lnTo>
                <a:lnTo>
                  <a:pt x="733282" y="2404641"/>
                </a:lnTo>
                <a:lnTo>
                  <a:pt x="789060" y="2337845"/>
                </a:lnTo>
                <a:lnTo>
                  <a:pt x="902471" y="2337845"/>
                </a:lnTo>
                <a:lnTo>
                  <a:pt x="960053" y="2271050"/>
                </a:lnTo>
                <a:lnTo>
                  <a:pt x="1076845" y="2271050"/>
                </a:lnTo>
                <a:lnTo>
                  <a:pt x="1136005" y="2204254"/>
                </a:lnTo>
                <a:lnTo>
                  <a:pt x="1255728" y="2204254"/>
                </a:lnTo>
                <a:lnTo>
                  <a:pt x="1316240" y="2137459"/>
                </a:lnTo>
                <a:lnTo>
                  <a:pt x="1500083" y="2137459"/>
                </a:lnTo>
                <a:lnTo>
                  <a:pt x="1562048" y="2070663"/>
                </a:lnTo>
                <a:lnTo>
                  <a:pt x="1925511" y="2070663"/>
                </a:lnTo>
                <a:lnTo>
                  <a:pt x="1938186" y="2003867"/>
                </a:lnTo>
                <a:lnTo>
                  <a:pt x="2105830" y="2003867"/>
                </a:lnTo>
                <a:lnTo>
                  <a:pt x="2119675" y="1937072"/>
                </a:lnTo>
                <a:lnTo>
                  <a:pt x="2159579" y="1937072"/>
                </a:lnTo>
                <a:lnTo>
                  <a:pt x="2165829" y="1870276"/>
                </a:lnTo>
                <a:lnTo>
                  <a:pt x="2176102" y="1870276"/>
                </a:lnTo>
                <a:lnTo>
                  <a:pt x="2176795" y="1803481"/>
                </a:lnTo>
                <a:lnTo>
                  <a:pt x="2174258" y="1803481"/>
                </a:lnTo>
                <a:lnTo>
                  <a:pt x="2171085" y="1736685"/>
                </a:lnTo>
                <a:lnTo>
                  <a:pt x="2166682" y="1736685"/>
                </a:lnTo>
                <a:lnTo>
                  <a:pt x="2155110" y="1669889"/>
                </a:lnTo>
                <a:lnTo>
                  <a:pt x="2144445" y="1669889"/>
                </a:lnTo>
                <a:lnTo>
                  <a:pt x="2134692" y="1603094"/>
                </a:lnTo>
                <a:lnTo>
                  <a:pt x="2125856" y="1536298"/>
                </a:lnTo>
                <a:lnTo>
                  <a:pt x="2117942" y="1469503"/>
                </a:lnTo>
                <a:lnTo>
                  <a:pt x="2110954" y="1469503"/>
                </a:lnTo>
                <a:lnTo>
                  <a:pt x="2104898" y="1402707"/>
                </a:lnTo>
                <a:lnTo>
                  <a:pt x="2099779" y="1335911"/>
                </a:lnTo>
                <a:lnTo>
                  <a:pt x="2095602" y="1269116"/>
                </a:lnTo>
                <a:lnTo>
                  <a:pt x="2092372" y="1202320"/>
                </a:lnTo>
                <a:lnTo>
                  <a:pt x="2090093" y="1202320"/>
                </a:lnTo>
                <a:lnTo>
                  <a:pt x="2088771" y="1135525"/>
                </a:lnTo>
                <a:lnTo>
                  <a:pt x="2089018" y="1001933"/>
                </a:lnTo>
                <a:lnTo>
                  <a:pt x="2090597" y="1001933"/>
                </a:lnTo>
                <a:lnTo>
                  <a:pt x="2093153" y="935138"/>
                </a:lnTo>
                <a:lnTo>
                  <a:pt x="2096691" y="868342"/>
                </a:lnTo>
                <a:lnTo>
                  <a:pt x="2101215" y="801547"/>
                </a:lnTo>
                <a:lnTo>
                  <a:pt x="2106732" y="734751"/>
                </a:lnTo>
                <a:lnTo>
                  <a:pt x="2113245" y="734751"/>
                </a:lnTo>
                <a:lnTo>
                  <a:pt x="2123879" y="667955"/>
                </a:lnTo>
                <a:lnTo>
                  <a:pt x="2135795" y="601160"/>
                </a:lnTo>
                <a:lnTo>
                  <a:pt x="2149074" y="534364"/>
                </a:lnTo>
                <a:lnTo>
                  <a:pt x="2163796" y="467569"/>
                </a:lnTo>
                <a:lnTo>
                  <a:pt x="2180041" y="400773"/>
                </a:lnTo>
                <a:lnTo>
                  <a:pt x="2197889" y="333977"/>
                </a:lnTo>
                <a:lnTo>
                  <a:pt x="2217420" y="267182"/>
                </a:lnTo>
                <a:lnTo>
                  <a:pt x="2238714" y="200386"/>
                </a:lnTo>
                <a:lnTo>
                  <a:pt x="2261852" y="133591"/>
                </a:lnTo>
                <a:lnTo>
                  <a:pt x="2286914" y="66795"/>
                </a:lnTo>
                <a:lnTo>
                  <a:pt x="2313979" y="0"/>
                </a:lnTo>
                <a:lnTo>
                  <a:pt x="6799887" y="0"/>
                </a:lnTo>
                <a:lnTo>
                  <a:pt x="6853161" y="66795"/>
                </a:lnTo>
                <a:lnTo>
                  <a:pt x="6905182" y="133591"/>
                </a:lnTo>
                <a:lnTo>
                  <a:pt x="6955926" y="200386"/>
                </a:lnTo>
                <a:lnTo>
                  <a:pt x="6979592" y="200386"/>
                </a:lnTo>
                <a:lnTo>
                  <a:pt x="6991161" y="267182"/>
                </a:lnTo>
                <a:lnTo>
                  <a:pt x="7013850" y="267182"/>
                </a:lnTo>
                <a:lnTo>
                  <a:pt x="7036038" y="333977"/>
                </a:lnTo>
                <a:lnTo>
                  <a:pt x="7057845" y="333977"/>
                </a:lnTo>
                <a:lnTo>
                  <a:pt x="7090105" y="400773"/>
                </a:lnTo>
                <a:lnTo>
                  <a:pt x="7154489" y="467569"/>
                </a:lnTo>
                <a:lnTo>
                  <a:pt x="7176352" y="534364"/>
                </a:lnTo>
                <a:lnTo>
                  <a:pt x="7214332" y="534364"/>
                </a:lnTo>
                <a:lnTo>
                  <a:pt x="7236178" y="601160"/>
                </a:lnTo>
                <a:lnTo>
                  <a:pt x="7269865" y="667955"/>
                </a:lnTo>
                <a:lnTo>
                  <a:pt x="8229087" y="667955"/>
                </a:lnTo>
                <a:lnTo>
                  <a:pt x="9429057" y="7147128"/>
                </a:lnTo>
                <a:close/>
              </a:path>
              <a:path w="9429115" h="8149590">
                <a:moveTo>
                  <a:pt x="8229087" y="667955"/>
                </a:moveTo>
                <a:lnTo>
                  <a:pt x="7269865" y="667955"/>
                </a:lnTo>
                <a:lnTo>
                  <a:pt x="7553292" y="400773"/>
                </a:lnTo>
                <a:lnTo>
                  <a:pt x="7762075" y="200386"/>
                </a:lnTo>
                <a:lnTo>
                  <a:pt x="7831589" y="200386"/>
                </a:lnTo>
                <a:lnTo>
                  <a:pt x="7866399" y="133591"/>
                </a:lnTo>
                <a:lnTo>
                  <a:pt x="7901264" y="133591"/>
                </a:lnTo>
                <a:lnTo>
                  <a:pt x="7936199" y="66795"/>
                </a:lnTo>
                <a:lnTo>
                  <a:pt x="8005485" y="66795"/>
                </a:lnTo>
                <a:lnTo>
                  <a:pt x="8022768" y="0"/>
                </a:lnTo>
                <a:lnTo>
                  <a:pt x="8105378" y="0"/>
                </a:lnTo>
                <a:lnTo>
                  <a:pt x="8229087" y="667955"/>
                </a:lnTo>
                <a:close/>
              </a:path>
              <a:path w="9429115" h="8149590">
                <a:moveTo>
                  <a:pt x="5656370" y="6813150"/>
                </a:moveTo>
                <a:lnTo>
                  <a:pt x="1556336" y="6813150"/>
                </a:lnTo>
                <a:lnTo>
                  <a:pt x="1553631" y="6746355"/>
                </a:lnTo>
                <a:lnTo>
                  <a:pt x="5672671" y="6746355"/>
                </a:lnTo>
                <a:lnTo>
                  <a:pt x="5656370" y="6813150"/>
                </a:lnTo>
                <a:close/>
              </a:path>
              <a:path w="9429115" h="8149590">
                <a:moveTo>
                  <a:pt x="5567002" y="6879946"/>
                </a:moveTo>
                <a:lnTo>
                  <a:pt x="1563550" y="6879946"/>
                </a:lnTo>
                <a:lnTo>
                  <a:pt x="1559643" y="6813150"/>
                </a:lnTo>
                <a:lnTo>
                  <a:pt x="5586409" y="6813150"/>
                </a:lnTo>
                <a:lnTo>
                  <a:pt x="5567002" y="6879946"/>
                </a:lnTo>
                <a:close/>
              </a:path>
              <a:path w="9429115" h="8149590">
                <a:moveTo>
                  <a:pt x="4510985" y="7748289"/>
                </a:moveTo>
                <a:lnTo>
                  <a:pt x="2068472" y="7748289"/>
                </a:lnTo>
                <a:lnTo>
                  <a:pt x="2016536" y="7681493"/>
                </a:lnTo>
                <a:lnTo>
                  <a:pt x="1966989" y="7681493"/>
                </a:lnTo>
                <a:lnTo>
                  <a:pt x="1919887" y="7614697"/>
                </a:lnTo>
                <a:lnTo>
                  <a:pt x="1875285" y="7547902"/>
                </a:lnTo>
                <a:lnTo>
                  <a:pt x="1833238" y="7481106"/>
                </a:lnTo>
                <a:lnTo>
                  <a:pt x="1793801" y="7481106"/>
                </a:lnTo>
                <a:lnTo>
                  <a:pt x="1757030" y="7414311"/>
                </a:lnTo>
                <a:lnTo>
                  <a:pt x="1722978" y="7347515"/>
                </a:lnTo>
                <a:lnTo>
                  <a:pt x="1691702" y="7280719"/>
                </a:lnTo>
                <a:lnTo>
                  <a:pt x="1663256" y="7213924"/>
                </a:lnTo>
                <a:lnTo>
                  <a:pt x="1637696" y="7147128"/>
                </a:lnTo>
                <a:lnTo>
                  <a:pt x="1615076" y="7080333"/>
                </a:lnTo>
                <a:lnTo>
                  <a:pt x="1595453" y="7013537"/>
                </a:lnTo>
                <a:lnTo>
                  <a:pt x="1578880" y="6946741"/>
                </a:lnTo>
                <a:lnTo>
                  <a:pt x="1573169" y="6946741"/>
                </a:lnTo>
                <a:lnTo>
                  <a:pt x="1568059" y="6879946"/>
                </a:lnTo>
                <a:lnTo>
                  <a:pt x="5546538" y="6879946"/>
                </a:lnTo>
                <a:lnTo>
                  <a:pt x="5474796" y="6946741"/>
                </a:lnTo>
                <a:lnTo>
                  <a:pt x="5401826" y="7013537"/>
                </a:lnTo>
                <a:lnTo>
                  <a:pt x="5327603" y="7080333"/>
                </a:lnTo>
                <a:lnTo>
                  <a:pt x="5252103" y="7147128"/>
                </a:lnTo>
                <a:lnTo>
                  <a:pt x="5175301" y="7213924"/>
                </a:lnTo>
                <a:lnTo>
                  <a:pt x="5097171" y="7347515"/>
                </a:lnTo>
                <a:lnTo>
                  <a:pt x="5017688" y="7347515"/>
                </a:lnTo>
                <a:lnTo>
                  <a:pt x="4936828" y="7414311"/>
                </a:lnTo>
                <a:lnTo>
                  <a:pt x="4854565" y="7481106"/>
                </a:lnTo>
                <a:lnTo>
                  <a:pt x="4770875" y="7547902"/>
                </a:lnTo>
                <a:lnTo>
                  <a:pt x="4685731" y="7614697"/>
                </a:lnTo>
                <a:lnTo>
                  <a:pt x="4599110" y="7681493"/>
                </a:lnTo>
                <a:lnTo>
                  <a:pt x="4510985" y="7748289"/>
                </a:lnTo>
                <a:close/>
              </a:path>
              <a:path w="9429115" h="8149590">
                <a:moveTo>
                  <a:pt x="9264119" y="7280719"/>
                </a:moveTo>
                <a:lnTo>
                  <a:pt x="6704828" y="7280719"/>
                </a:lnTo>
                <a:lnTo>
                  <a:pt x="6659953" y="7213924"/>
                </a:lnTo>
                <a:lnTo>
                  <a:pt x="6570784" y="7213924"/>
                </a:lnTo>
                <a:lnTo>
                  <a:pt x="6526510" y="7147128"/>
                </a:lnTo>
                <a:lnTo>
                  <a:pt x="9379249" y="7147128"/>
                </a:lnTo>
                <a:lnTo>
                  <a:pt x="9322260" y="7213924"/>
                </a:lnTo>
                <a:lnTo>
                  <a:pt x="9264119" y="7280719"/>
                </a:lnTo>
                <a:close/>
              </a:path>
              <a:path w="9429115" h="8149590">
                <a:moveTo>
                  <a:pt x="9144279" y="7347515"/>
                </a:moveTo>
                <a:lnTo>
                  <a:pt x="6840495" y="7347515"/>
                </a:lnTo>
                <a:lnTo>
                  <a:pt x="6795109" y="7280719"/>
                </a:lnTo>
                <a:lnTo>
                  <a:pt x="9204800" y="7280719"/>
                </a:lnTo>
                <a:lnTo>
                  <a:pt x="9144279" y="7347515"/>
                </a:lnTo>
                <a:close/>
              </a:path>
              <a:path w="9429115" h="8149590">
                <a:moveTo>
                  <a:pt x="9019530" y="7414311"/>
                </a:moveTo>
                <a:lnTo>
                  <a:pt x="6977514" y="7414311"/>
                </a:lnTo>
                <a:lnTo>
                  <a:pt x="6931707" y="7347515"/>
                </a:lnTo>
                <a:lnTo>
                  <a:pt x="9082531" y="7347515"/>
                </a:lnTo>
                <a:lnTo>
                  <a:pt x="9019530" y="7414311"/>
                </a:lnTo>
                <a:close/>
              </a:path>
              <a:path w="9429115" h="8149590">
                <a:moveTo>
                  <a:pt x="8889671" y="7481106"/>
                </a:moveTo>
                <a:lnTo>
                  <a:pt x="7196684" y="7481106"/>
                </a:lnTo>
                <a:lnTo>
                  <a:pt x="7132846" y="7414311"/>
                </a:lnTo>
                <a:lnTo>
                  <a:pt x="8955252" y="7414311"/>
                </a:lnTo>
                <a:lnTo>
                  <a:pt x="8889671" y="7481106"/>
                </a:lnTo>
                <a:close/>
              </a:path>
              <a:path w="9429115" h="8149590">
                <a:moveTo>
                  <a:pt x="8754502" y="7547902"/>
                </a:moveTo>
                <a:lnTo>
                  <a:pt x="7390723" y="7547902"/>
                </a:lnTo>
                <a:lnTo>
                  <a:pt x="7325653" y="7481106"/>
                </a:lnTo>
                <a:lnTo>
                  <a:pt x="8822763" y="7481106"/>
                </a:lnTo>
                <a:lnTo>
                  <a:pt x="8754502" y="7547902"/>
                </a:lnTo>
                <a:close/>
              </a:path>
              <a:path w="9429115" h="8149590">
                <a:moveTo>
                  <a:pt x="8467431" y="7614697"/>
                </a:moveTo>
                <a:lnTo>
                  <a:pt x="7720736" y="7614697"/>
                </a:lnTo>
                <a:lnTo>
                  <a:pt x="7654212" y="7547902"/>
                </a:lnTo>
                <a:lnTo>
                  <a:pt x="8541353" y="7547902"/>
                </a:lnTo>
                <a:lnTo>
                  <a:pt x="8467431" y="7614697"/>
                </a:lnTo>
                <a:close/>
              </a:path>
              <a:path w="9429115" h="8149590">
                <a:moveTo>
                  <a:pt x="4237345" y="7881880"/>
                </a:moveTo>
                <a:lnTo>
                  <a:pt x="2238067" y="7881880"/>
                </a:lnTo>
                <a:lnTo>
                  <a:pt x="2179292" y="7815084"/>
                </a:lnTo>
                <a:lnTo>
                  <a:pt x="2122742" y="7748289"/>
                </a:lnTo>
                <a:lnTo>
                  <a:pt x="4421333" y="7748289"/>
                </a:lnTo>
                <a:lnTo>
                  <a:pt x="4330128" y="7815084"/>
                </a:lnTo>
                <a:lnTo>
                  <a:pt x="4237345" y="7881880"/>
                </a:lnTo>
                <a:close/>
              </a:path>
              <a:path w="9429115" h="8149590">
                <a:moveTo>
                  <a:pt x="3949276" y="8015471"/>
                </a:moveTo>
                <a:lnTo>
                  <a:pt x="2565852" y="8015471"/>
                </a:lnTo>
                <a:lnTo>
                  <a:pt x="2496418" y="7948675"/>
                </a:lnTo>
                <a:lnTo>
                  <a:pt x="2362068" y="7948675"/>
                </a:lnTo>
                <a:lnTo>
                  <a:pt x="2299010" y="7881880"/>
                </a:lnTo>
                <a:lnTo>
                  <a:pt x="4142958" y="7881880"/>
                </a:lnTo>
                <a:lnTo>
                  <a:pt x="4046944" y="7948675"/>
                </a:lnTo>
                <a:lnTo>
                  <a:pt x="3949276" y="8015471"/>
                </a:lnTo>
                <a:close/>
              </a:path>
              <a:path w="9429115" h="8149590">
                <a:moveTo>
                  <a:pt x="3704049" y="8082267"/>
                </a:moveTo>
                <a:lnTo>
                  <a:pt x="2775356" y="8082267"/>
                </a:lnTo>
                <a:lnTo>
                  <a:pt x="2705321" y="8015471"/>
                </a:lnTo>
                <a:lnTo>
                  <a:pt x="3776889" y="8015471"/>
                </a:lnTo>
                <a:lnTo>
                  <a:pt x="3704049" y="8082267"/>
                </a:lnTo>
                <a:close/>
              </a:path>
              <a:path w="9429115" h="8149590">
                <a:moveTo>
                  <a:pt x="3342851" y="8149062"/>
                </a:moveTo>
                <a:lnTo>
                  <a:pt x="3199775" y="8149062"/>
                </a:lnTo>
                <a:lnTo>
                  <a:pt x="3128538" y="8082267"/>
                </a:lnTo>
                <a:lnTo>
                  <a:pt x="3414690" y="8082267"/>
                </a:lnTo>
                <a:lnTo>
                  <a:pt x="3342851" y="81490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" y="8753815"/>
            <a:ext cx="10687050" cy="1532890"/>
          </a:xfrm>
          <a:custGeom>
            <a:avLst/>
            <a:gdLst/>
            <a:ahLst/>
            <a:cxnLst/>
            <a:rect l="l" t="t" r="r" b="b"/>
            <a:pathLst>
              <a:path w="10687050" h="1532890">
                <a:moveTo>
                  <a:pt x="5671081" y="2224"/>
                </a:moveTo>
                <a:lnTo>
                  <a:pt x="5015733" y="2224"/>
                </a:lnTo>
                <a:lnTo>
                  <a:pt x="5081213" y="0"/>
                </a:lnTo>
                <a:lnTo>
                  <a:pt x="5605601" y="0"/>
                </a:lnTo>
                <a:lnTo>
                  <a:pt x="5671081" y="2224"/>
                </a:lnTo>
                <a:close/>
              </a:path>
              <a:path w="10687050" h="1532890">
                <a:moveTo>
                  <a:pt x="10686918" y="1532524"/>
                </a:moveTo>
                <a:lnTo>
                  <a:pt x="0" y="1532524"/>
                </a:lnTo>
                <a:lnTo>
                  <a:pt x="71" y="1523627"/>
                </a:lnTo>
                <a:lnTo>
                  <a:pt x="3681" y="1472469"/>
                </a:lnTo>
                <a:lnTo>
                  <a:pt x="10510" y="1434656"/>
                </a:lnTo>
                <a:lnTo>
                  <a:pt x="13386" y="1423535"/>
                </a:lnTo>
                <a:lnTo>
                  <a:pt x="16487" y="1410189"/>
                </a:lnTo>
                <a:lnTo>
                  <a:pt x="32782" y="1361255"/>
                </a:lnTo>
                <a:lnTo>
                  <a:pt x="52649" y="1316770"/>
                </a:lnTo>
                <a:lnTo>
                  <a:pt x="59483" y="1303424"/>
                </a:lnTo>
                <a:lnTo>
                  <a:pt x="66084" y="1290078"/>
                </a:lnTo>
                <a:lnTo>
                  <a:pt x="72520" y="1278957"/>
                </a:lnTo>
                <a:lnTo>
                  <a:pt x="78857" y="1267836"/>
                </a:lnTo>
                <a:lnTo>
                  <a:pt x="85161" y="1258939"/>
                </a:lnTo>
                <a:lnTo>
                  <a:pt x="91499" y="1247817"/>
                </a:lnTo>
                <a:lnTo>
                  <a:pt x="105977" y="1227799"/>
                </a:lnTo>
                <a:lnTo>
                  <a:pt x="113833" y="1216677"/>
                </a:lnTo>
                <a:lnTo>
                  <a:pt x="121560" y="1205556"/>
                </a:lnTo>
                <a:lnTo>
                  <a:pt x="129213" y="1196659"/>
                </a:lnTo>
                <a:lnTo>
                  <a:pt x="136847" y="1185538"/>
                </a:lnTo>
                <a:lnTo>
                  <a:pt x="144514" y="1176640"/>
                </a:lnTo>
                <a:lnTo>
                  <a:pt x="152272" y="1167743"/>
                </a:lnTo>
                <a:lnTo>
                  <a:pt x="161879" y="1156622"/>
                </a:lnTo>
                <a:lnTo>
                  <a:pt x="171120" y="1145501"/>
                </a:lnTo>
                <a:lnTo>
                  <a:pt x="180060" y="1136604"/>
                </a:lnTo>
                <a:lnTo>
                  <a:pt x="188767" y="1127706"/>
                </a:lnTo>
                <a:lnTo>
                  <a:pt x="197307" y="1118809"/>
                </a:lnTo>
                <a:lnTo>
                  <a:pt x="214154" y="1101015"/>
                </a:lnTo>
                <a:lnTo>
                  <a:pt x="222594" y="1094342"/>
                </a:lnTo>
                <a:lnTo>
                  <a:pt x="232900" y="1083221"/>
                </a:lnTo>
                <a:lnTo>
                  <a:pt x="242895" y="1074324"/>
                </a:lnTo>
                <a:lnTo>
                  <a:pt x="252633" y="1065427"/>
                </a:lnTo>
                <a:lnTo>
                  <a:pt x="262168" y="1056530"/>
                </a:lnTo>
                <a:lnTo>
                  <a:pt x="271554" y="1049857"/>
                </a:lnTo>
                <a:lnTo>
                  <a:pt x="290090" y="1032063"/>
                </a:lnTo>
                <a:lnTo>
                  <a:pt x="308671" y="1018717"/>
                </a:lnTo>
                <a:lnTo>
                  <a:pt x="329099" y="1000923"/>
                </a:lnTo>
                <a:lnTo>
                  <a:pt x="339221" y="994250"/>
                </a:lnTo>
                <a:lnTo>
                  <a:pt x="349313" y="985353"/>
                </a:lnTo>
                <a:lnTo>
                  <a:pt x="369504" y="972007"/>
                </a:lnTo>
                <a:lnTo>
                  <a:pt x="379652" y="963110"/>
                </a:lnTo>
                <a:lnTo>
                  <a:pt x="400172" y="949765"/>
                </a:lnTo>
                <a:lnTo>
                  <a:pt x="411371" y="940867"/>
                </a:lnTo>
                <a:lnTo>
                  <a:pt x="433178" y="927522"/>
                </a:lnTo>
                <a:lnTo>
                  <a:pt x="443851" y="918625"/>
                </a:lnTo>
                <a:lnTo>
                  <a:pt x="496216" y="885261"/>
                </a:lnTo>
                <a:lnTo>
                  <a:pt x="506718" y="880812"/>
                </a:lnTo>
                <a:lnTo>
                  <a:pt x="518237" y="871915"/>
                </a:lnTo>
                <a:lnTo>
                  <a:pt x="529580" y="865242"/>
                </a:lnTo>
                <a:lnTo>
                  <a:pt x="551840" y="851896"/>
                </a:lnTo>
                <a:lnTo>
                  <a:pt x="562809" y="847448"/>
                </a:lnTo>
                <a:lnTo>
                  <a:pt x="595386" y="827429"/>
                </a:lnTo>
                <a:lnTo>
                  <a:pt x="606222" y="822981"/>
                </a:lnTo>
                <a:lnTo>
                  <a:pt x="628015" y="809635"/>
                </a:lnTo>
                <a:lnTo>
                  <a:pt x="639328" y="805187"/>
                </a:lnTo>
                <a:lnTo>
                  <a:pt x="661869" y="791841"/>
                </a:lnTo>
                <a:lnTo>
                  <a:pt x="673119" y="787393"/>
                </a:lnTo>
                <a:lnTo>
                  <a:pt x="695632" y="774047"/>
                </a:lnTo>
                <a:lnTo>
                  <a:pt x="706915" y="769598"/>
                </a:lnTo>
                <a:lnTo>
                  <a:pt x="718232" y="762926"/>
                </a:lnTo>
                <a:lnTo>
                  <a:pt x="729591" y="758477"/>
                </a:lnTo>
                <a:lnTo>
                  <a:pt x="741005" y="751804"/>
                </a:lnTo>
                <a:lnTo>
                  <a:pt x="752483" y="747356"/>
                </a:lnTo>
                <a:lnTo>
                  <a:pt x="776747" y="736234"/>
                </a:lnTo>
                <a:lnTo>
                  <a:pt x="800333" y="725113"/>
                </a:lnTo>
                <a:lnTo>
                  <a:pt x="846170" y="702870"/>
                </a:lnTo>
                <a:lnTo>
                  <a:pt x="868772" y="693973"/>
                </a:lnTo>
                <a:lnTo>
                  <a:pt x="891394" y="682852"/>
                </a:lnTo>
                <a:lnTo>
                  <a:pt x="916347" y="673955"/>
                </a:lnTo>
                <a:lnTo>
                  <a:pt x="940528" y="662833"/>
                </a:lnTo>
                <a:lnTo>
                  <a:pt x="964111" y="653936"/>
                </a:lnTo>
                <a:lnTo>
                  <a:pt x="987266" y="642815"/>
                </a:lnTo>
                <a:lnTo>
                  <a:pt x="1044414" y="620572"/>
                </a:lnTo>
                <a:lnTo>
                  <a:pt x="1093505" y="602778"/>
                </a:lnTo>
                <a:lnTo>
                  <a:pt x="1187811" y="567189"/>
                </a:lnTo>
                <a:lnTo>
                  <a:pt x="1211278" y="560517"/>
                </a:lnTo>
                <a:lnTo>
                  <a:pt x="1259031" y="542722"/>
                </a:lnTo>
                <a:lnTo>
                  <a:pt x="1282986" y="536050"/>
                </a:lnTo>
                <a:lnTo>
                  <a:pt x="1331179" y="518255"/>
                </a:lnTo>
                <a:lnTo>
                  <a:pt x="1355467" y="511583"/>
                </a:lnTo>
                <a:lnTo>
                  <a:pt x="1379915" y="502685"/>
                </a:lnTo>
                <a:lnTo>
                  <a:pt x="1404597" y="496013"/>
                </a:lnTo>
                <a:lnTo>
                  <a:pt x="1429062" y="487116"/>
                </a:lnTo>
                <a:lnTo>
                  <a:pt x="1501728" y="467097"/>
                </a:lnTo>
                <a:lnTo>
                  <a:pt x="1525897" y="458200"/>
                </a:lnTo>
                <a:lnTo>
                  <a:pt x="1562297" y="449303"/>
                </a:lnTo>
                <a:lnTo>
                  <a:pt x="1635774" y="427060"/>
                </a:lnTo>
                <a:lnTo>
                  <a:pt x="1672402" y="418163"/>
                </a:lnTo>
                <a:lnTo>
                  <a:pt x="1709103" y="407042"/>
                </a:lnTo>
                <a:lnTo>
                  <a:pt x="1745990" y="398145"/>
                </a:lnTo>
                <a:lnTo>
                  <a:pt x="1784736" y="387023"/>
                </a:lnTo>
                <a:lnTo>
                  <a:pt x="1931445" y="351435"/>
                </a:lnTo>
                <a:lnTo>
                  <a:pt x="2045463" y="324744"/>
                </a:lnTo>
                <a:lnTo>
                  <a:pt x="2082066" y="318071"/>
                </a:lnTo>
                <a:lnTo>
                  <a:pt x="2118245" y="309174"/>
                </a:lnTo>
                <a:lnTo>
                  <a:pt x="2154302" y="302501"/>
                </a:lnTo>
                <a:lnTo>
                  <a:pt x="2255257" y="280258"/>
                </a:lnTo>
                <a:lnTo>
                  <a:pt x="2304592" y="271361"/>
                </a:lnTo>
                <a:lnTo>
                  <a:pt x="2353716" y="260240"/>
                </a:lnTo>
                <a:lnTo>
                  <a:pt x="2692565" y="200184"/>
                </a:lnTo>
                <a:lnTo>
                  <a:pt x="2742368" y="193511"/>
                </a:lnTo>
                <a:lnTo>
                  <a:pt x="2791947" y="184614"/>
                </a:lnTo>
                <a:lnTo>
                  <a:pt x="2842985" y="177941"/>
                </a:lnTo>
                <a:lnTo>
                  <a:pt x="2894347" y="169044"/>
                </a:lnTo>
                <a:lnTo>
                  <a:pt x="3219747" y="124559"/>
                </a:lnTo>
                <a:lnTo>
                  <a:pt x="3282447" y="117886"/>
                </a:lnTo>
                <a:lnTo>
                  <a:pt x="3346149" y="108989"/>
                </a:lnTo>
                <a:lnTo>
                  <a:pt x="3666198" y="75625"/>
                </a:lnTo>
                <a:lnTo>
                  <a:pt x="3729496" y="71176"/>
                </a:lnTo>
                <a:lnTo>
                  <a:pt x="3792264" y="64503"/>
                </a:lnTo>
                <a:lnTo>
                  <a:pt x="3855243" y="60055"/>
                </a:lnTo>
                <a:lnTo>
                  <a:pt x="3918437" y="53382"/>
                </a:lnTo>
                <a:lnTo>
                  <a:pt x="3981846" y="48934"/>
                </a:lnTo>
                <a:lnTo>
                  <a:pt x="4032729" y="46709"/>
                </a:lnTo>
                <a:lnTo>
                  <a:pt x="4103555" y="40036"/>
                </a:lnTo>
                <a:lnTo>
                  <a:pt x="4236505" y="31139"/>
                </a:lnTo>
                <a:lnTo>
                  <a:pt x="4300937" y="28915"/>
                </a:lnTo>
                <a:lnTo>
                  <a:pt x="4365334" y="24467"/>
                </a:lnTo>
                <a:lnTo>
                  <a:pt x="4429868" y="22242"/>
                </a:lnTo>
                <a:lnTo>
                  <a:pt x="4494540" y="17794"/>
                </a:lnTo>
                <a:lnTo>
                  <a:pt x="4950313" y="2224"/>
                </a:lnTo>
                <a:lnTo>
                  <a:pt x="5736501" y="2224"/>
                </a:lnTo>
                <a:lnTo>
                  <a:pt x="6192274" y="17794"/>
                </a:lnTo>
                <a:lnTo>
                  <a:pt x="6256946" y="22242"/>
                </a:lnTo>
                <a:lnTo>
                  <a:pt x="6321480" y="24467"/>
                </a:lnTo>
                <a:lnTo>
                  <a:pt x="6385877" y="28915"/>
                </a:lnTo>
                <a:lnTo>
                  <a:pt x="6450117" y="31139"/>
                </a:lnTo>
                <a:lnTo>
                  <a:pt x="6768810" y="53382"/>
                </a:lnTo>
                <a:lnTo>
                  <a:pt x="6832002" y="60055"/>
                </a:lnTo>
                <a:lnTo>
                  <a:pt x="6882401" y="64503"/>
                </a:lnTo>
                <a:lnTo>
                  <a:pt x="6952062" y="68952"/>
                </a:lnTo>
                <a:lnTo>
                  <a:pt x="7333337" y="108989"/>
                </a:lnTo>
                <a:lnTo>
                  <a:pt x="7383469" y="115662"/>
                </a:lnTo>
                <a:lnTo>
                  <a:pt x="7448567" y="122335"/>
                </a:lnTo>
                <a:lnTo>
                  <a:pt x="7511896" y="131232"/>
                </a:lnTo>
                <a:lnTo>
                  <a:pt x="7573949" y="137904"/>
                </a:lnTo>
                <a:lnTo>
                  <a:pt x="7623005" y="144577"/>
                </a:lnTo>
                <a:lnTo>
                  <a:pt x="7675267" y="153474"/>
                </a:lnTo>
                <a:lnTo>
                  <a:pt x="7825300" y="173493"/>
                </a:lnTo>
                <a:lnTo>
                  <a:pt x="7874600" y="182390"/>
                </a:lnTo>
                <a:lnTo>
                  <a:pt x="7925325" y="189063"/>
                </a:lnTo>
                <a:lnTo>
                  <a:pt x="8025591" y="206857"/>
                </a:lnTo>
                <a:lnTo>
                  <a:pt x="8075193" y="213530"/>
                </a:lnTo>
                <a:lnTo>
                  <a:pt x="8226800" y="240221"/>
                </a:lnTo>
                <a:lnTo>
                  <a:pt x="8275938" y="251342"/>
                </a:lnTo>
                <a:lnTo>
                  <a:pt x="8300311" y="255791"/>
                </a:lnTo>
                <a:lnTo>
                  <a:pt x="8354353" y="264688"/>
                </a:lnTo>
                <a:lnTo>
                  <a:pt x="8405360" y="275809"/>
                </a:lnTo>
                <a:lnTo>
                  <a:pt x="8454088" y="284707"/>
                </a:lnTo>
                <a:lnTo>
                  <a:pt x="8501291" y="295828"/>
                </a:lnTo>
                <a:lnTo>
                  <a:pt x="8537387" y="302501"/>
                </a:lnTo>
                <a:lnTo>
                  <a:pt x="8613038" y="320295"/>
                </a:lnTo>
                <a:lnTo>
                  <a:pt x="8650123" y="326968"/>
                </a:lnTo>
                <a:lnTo>
                  <a:pt x="8723144" y="344762"/>
                </a:lnTo>
                <a:lnTo>
                  <a:pt x="8763448" y="353659"/>
                </a:lnTo>
                <a:lnTo>
                  <a:pt x="8838877" y="371453"/>
                </a:lnTo>
                <a:lnTo>
                  <a:pt x="8909665" y="389247"/>
                </a:lnTo>
                <a:lnTo>
                  <a:pt x="8974504" y="407042"/>
                </a:lnTo>
                <a:lnTo>
                  <a:pt x="9012183" y="418163"/>
                </a:lnTo>
                <a:lnTo>
                  <a:pt x="9083340" y="435957"/>
                </a:lnTo>
                <a:lnTo>
                  <a:pt x="9117608" y="447079"/>
                </a:lnTo>
                <a:lnTo>
                  <a:pt x="9156041" y="458200"/>
                </a:lnTo>
                <a:lnTo>
                  <a:pt x="9205519" y="471546"/>
                </a:lnTo>
                <a:lnTo>
                  <a:pt x="9229632" y="480443"/>
                </a:lnTo>
                <a:lnTo>
                  <a:pt x="9300159" y="500461"/>
                </a:lnTo>
                <a:lnTo>
                  <a:pt x="9350221" y="518255"/>
                </a:lnTo>
                <a:lnTo>
                  <a:pt x="9374634" y="524928"/>
                </a:lnTo>
                <a:lnTo>
                  <a:pt x="9398688" y="533825"/>
                </a:lnTo>
                <a:lnTo>
                  <a:pt x="9422424" y="540498"/>
                </a:lnTo>
                <a:lnTo>
                  <a:pt x="9469106" y="558292"/>
                </a:lnTo>
                <a:lnTo>
                  <a:pt x="9494693" y="567189"/>
                </a:lnTo>
                <a:lnTo>
                  <a:pt x="9543773" y="584984"/>
                </a:lnTo>
                <a:lnTo>
                  <a:pt x="9567440" y="591656"/>
                </a:lnTo>
                <a:lnTo>
                  <a:pt x="9624754" y="613899"/>
                </a:lnTo>
                <a:lnTo>
                  <a:pt x="9651394" y="625021"/>
                </a:lnTo>
                <a:lnTo>
                  <a:pt x="9676656" y="633918"/>
                </a:lnTo>
                <a:lnTo>
                  <a:pt x="9700739" y="645039"/>
                </a:lnTo>
                <a:lnTo>
                  <a:pt x="9723838" y="653936"/>
                </a:lnTo>
                <a:lnTo>
                  <a:pt x="9746151" y="662833"/>
                </a:lnTo>
                <a:lnTo>
                  <a:pt x="9778574" y="676179"/>
                </a:lnTo>
                <a:lnTo>
                  <a:pt x="9804340" y="687300"/>
                </a:lnTo>
                <a:lnTo>
                  <a:pt x="9828874" y="698422"/>
                </a:lnTo>
                <a:lnTo>
                  <a:pt x="9852356" y="709543"/>
                </a:lnTo>
                <a:lnTo>
                  <a:pt x="9874964" y="718440"/>
                </a:lnTo>
                <a:lnTo>
                  <a:pt x="9896877" y="729561"/>
                </a:lnTo>
                <a:lnTo>
                  <a:pt x="9918274" y="738458"/>
                </a:lnTo>
                <a:lnTo>
                  <a:pt x="9931258" y="745131"/>
                </a:lnTo>
                <a:lnTo>
                  <a:pt x="9943850" y="751804"/>
                </a:lnTo>
                <a:lnTo>
                  <a:pt x="9956081" y="758477"/>
                </a:lnTo>
                <a:lnTo>
                  <a:pt x="9967978" y="762926"/>
                </a:lnTo>
                <a:lnTo>
                  <a:pt x="9979568" y="769598"/>
                </a:lnTo>
                <a:lnTo>
                  <a:pt x="9990881" y="774047"/>
                </a:lnTo>
                <a:lnTo>
                  <a:pt x="10001945" y="780720"/>
                </a:lnTo>
                <a:lnTo>
                  <a:pt x="10012787" y="785168"/>
                </a:lnTo>
                <a:lnTo>
                  <a:pt x="10023437" y="791841"/>
                </a:lnTo>
                <a:lnTo>
                  <a:pt x="10033922" y="796290"/>
                </a:lnTo>
                <a:lnTo>
                  <a:pt x="10044270" y="802962"/>
                </a:lnTo>
                <a:lnTo>
                  <a:pt x="10054510" y="807411"/>
                </a:lnTo>
                <a:lnTo>
                  <a:pt x="10077851" y="820757"/>
                </a:lnTo>
                <a:lnTo>
                  <a:pt x="10100555" y="834102"/>
                </a:lnTo>
                <a:lnTo>
                  <a:pt x="10111684" y="838551"/>
                </a:lnTo>
                <a:lnTo>
                  <a:pt x="10133535" y="851896"/>
                </a:lnTo>
                <a:lnTo>
                  <a:pt x="10154885" y="865242"/>
                </a:lnTo>
                <a:lnTo>
                  <a:pt x="10165391" y="871915"/>
                </a:lnTo>
                <a:lnTo>
                  <a:pt x="10177935" y="878588"/>
                </a:lnTo>
                <a:lnTo>
                  <a:pt x="10189977" y="885261"/>
                </a:lnTo>
                <a:lnTo>
                  <a:pt x="10201557" y="894158"/>
                </a:lnTo>
                <a:lnTo>
                  <a:pt x="10212717" y="900830"/>
                </a:lnTo>
                <a:lnTo>
                  <a:pt x="10253976" y="927522"/>
                </a:lnTo>
                <a:lnTo>
                  <a:pt x="10273152" y="940867"/>
                </a:lnTo>
                <a:lnTo>
                  <a:pt x="10285115" y="947540"/>
                </a:lnTo>
                <a:lnTo>
                  <a:pt x="10296572" y="956437"/>
                </a:lnTo>
                <a:lnTo>
                  <a:pt x="10307566" y="963110"/>
                </a:lnTo>
                <a:lnTo>
                  <a:pt x="10318140" y="972007"/>
                </a:lnTo>
                <a:lnTo>
                  <a:pt x="10328336" y="978680"/>
                </a:lnTo>
                <a:lnTo>
                  <a:pt x="10338199" y="987577"/>
                </a:lnTo>
                <a:lnTo>
                  <a:pt x="10347771" y="994250"/>
                </a:lnTo>
                <a:lnTo>
                  <a:pt x="10357095" y="1000923"/>
                </a:lnTo>
                <a:lnTo>
                  <a:pt x="10366213" y="1007596"/>
                </a:lnTo>
                <a:lnTo>
                  <a:pt x="10377918" y="1018717"/>
                </a:lnTo>
                <a:lnTo>
                  <a:pt x="10388980" y="1027614"/>
                </a:lnTo>
                <a:lnTo>
                  <a:pt x="10399458" y="1036511"/>
                </a:lnTo>
                <a:lnTo>
                  <a:pt x="10409414" y="1043184"/>
                </a:lnTo>
                <a:lnTo>
                  <a:pt x="10418906" y="1052081"/>
                </a:lnTo>
                <a:lnTo>
                  <a:pt x="10427996" y="1060978"/>
                </a:lnTo>
                <a:lnTo>
                  <a:pt x="10436742" y="1067651"/>
                </a:lnTo>
                <a:lnTo>
                  <a:pt x="10445206" y="1076548"/>
                </a:lnTo>
                <a:lnTo>
                  <a:pt x="10453446" y="1083221"/>
                </a:lnTo>
                <a:lnTo>
                  <a:pt x="10463619" y="1092118"/>
                </a:lnTo>
                <a:lnTo>
                  <a:pt x="10473351" y="1103239"/>
                </a:lnTo>
                <a:lnTo>
                  <a:pt x="10482678" y="1112137"/>
                </a:lnTo>
                <a:lnTo>
                  <a:pt x="10516653" y="1147725"/>
                </a:lnTo>
                <a:lnTo>
                  <a:pt x="10533549" y="1167743"/>
                </a:lnTo>
                <a:lnTo>
                  <a:pt x="10542183" y="1176640"/>
                </a:lnTo>
                <a:lnTo>
                  <a:pt x="10550424" y="1187762"/>
                </a:lnTo>
                <a:lnTo>
                  <a:pt x="10558305" y="1196659"/>
                </a:lnTo>
                <a:lnTo>
                  <a:pt x="10565855" y="1207780"/>
                </a:lnTo>
                <a:lnTo>
                  <a:pt x="10573107" y="1216677"/>
                </a:lnTo>
                <a:lnTo>
                  <a:pt x="10580092" y="1225575"/>
                </a:lnTo>
                <a:lnTo>
                  <a:pt x="10588374" y="1238920"/>
                </a:lnTo>
                <a:lnTo>
                  <a:pt x="10596028" y="1250042"/>
                </a:lnTo>
                <a:lnTo>
                  <a:pt x="10603117" y="1261163"/>
                </a:lnTo>
                <a:lnTo>
                  <a:pt x="10609701" y="1272284"/>
                </a:lnTo>
                <a:lnTo>
                  <a:pt x="10615842" y="1281181"/>
                </a:lnTo>
                <a:lnTo>
                  <a:pt x="10621604" y="1292303"/>
                </a:lnTo>
                <a:lnTo>
                  <a:pt x="10627047" y="1303424"/>
                </a:lnTo>
                <a:lnTo>
                  <a:pt x="10633396" y="1314545"/>
                </a:lnTo>
                <a:lnTo>
                  <a:pt x="10639234" y="1327891"/>
                </a:lnTo>
                <a:lnTo>
                  <a:pt x="10644601" y="1339012"/>
                </a:lnTo>
                <a:lnTo>
                  <a:pt x="10649537" y="1350134"/>
                </a:lnTo>
                <a:lnTo>
                  <a:pt x="10654083" y="1361255"/>
                </a:lnTo>
                <a:lnTo>
                  <a:pt x="10658278" y="1372377"/>
                </a:lnTo>
                <a:lnTo>
                  <a:pt x="10663038" y="1387947"/>
                </a:lnTo>
                <a:lnTo>
                  <a:pt x="10667195" y="1399068"/>
                </a:lnTo>
                <a:lnTo>
                  <a:pt x="10670805" y="1412414"/>
                </a:lnTo>
                <a:lnTo>
                  <a:pt x="10673924" y="1423535"/>
                </a:lnTo>
                <a:lnTo>
                  <a:pt x="10676607" y="1436881"/>
                </a:lnTo>
                <a:lnTo>
                  <a:pt x="10683249" y="1474693"/>
                </a:lnTo>
                <a:lnTo>
                  <a:pt x="10686871" y="1523627"/>
                </a:lnTo>
                <a:lnTo>
                  <a:pt x="10686918" y="1532524"/>
                </a:lnTo>
                <a:close/>
              </a:path>
            </a:pathLst>
          </a:custGeom>
          <a:solidFill>
            <a:srgbClr val="F5C4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02164"/>
            <a:ext cx="10051886" cy="9884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851937" y="2322587"/>
            <a:ext cx="8064500" cy="744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850" spc="50" dirty="0">
                <a:latin typeface="Trebuchet MS"/>
                <a:cs typeface="Trebuchet MS"/>
              </a:rPr>
              <a:t>D</a:t>
            </a:r>
            <a:r>
              <a:rPr sz="5850" spc="-395" dirty="0">
                <a:latin typeface="Trebuchet MS"/>
                <a:cs typeface="Trebuchet MS"/>
              </a:rPr>
              <a:t>e</a:t>
            </a:r>
            <a:r>
              <a:rPr sz="5850" spc="-125" dirty="0">
                <a:latin typeface="Trebuchet MS"/>
                <a:cs typeface="Trebuchet MS"/>
              </a:rPr>
              <a:t>c</a:t>
            </a:r>
            <a:r>
              <a:rPr sz="5850" spc="-225" dirty="0">
                <a:latin typeface="Trebuchet MS"/>
                <a:cs typeface="Trebuchet MS"/>
              </a:rPr>
              <a:t>i</a:t>
            </a:r>
            <a:r>
              <a:rPr sz="5850" spc="-85" dirty="0">
                <a:latin typeface="Trebuchet MS"/>
                <a:cs typeface="Trebuchet MS"/>
              </a:rPr>
              <a:t>d</a:t>
            </a:r>
            <a:r>
              <a:rPr sz="5850" spc="-225" dirty="0">
                <a:latin typeface="Trebuchet MS"/>
                <a:cs typeface="Trebuchet MS"/>
              </a:rPr>
              <a:t>i</a:t>
            </a:r>
            <a:r>
              <a:rPr sz="5850" spc="-395" dirty="0">
                <a:latin typeface="Trebuchet MS"/>
                <a:cs typeface="Trebuchet MS"/>
              </a:rPr>
              <a:t>e</a:t>
            </a:r>
            <a:r>
              <a:rPr sz="5850" spc="75" dirty="0">
                <a:latin typeface="Trebuchet MS"/>
                <a:cs typeface="Trebuchet MS"/>
              </a:rPr>
              <a:t>r</a:t>
            </a:r>
            <a:r>
              <a:rPr sz="5850" spc="-100" dirty="0">
                <a:latin typeface="Trebuchet MS"/>
                <a:cs typeface="Trebuchet MS"/>
              </a:rPr>
              <a:t>o</a:t>
            </a:r>
            <a:r>
              <a:rPr sz="5850" spc="-130" dirty="0">
                <a:latin typeface="Trebuchet MS"/>
                <a:cs typeface="Trebuchet MS"/>
              </a:rPr>
              <a:t>n</a:t>
            </a:r>
            <a:r>
              <a:rPr sz="5850" spc="320" dirty="0">
                <a:latin typeface="Trebuchet MS"/>
                <a:cs typeface="Trebuchet MS"/>
              </a:rPr>
              <a:t> </a:t>
            </a:r>
            <a:r>
              <a:rPr sz="5850" spc="-95" dirty="0">
                <a:latin typeface="Trebuchet MS"/>
                <a:cs typeface="Trebuchet MS"/>
              </a:rPr>
              <a:t>v</a:t>
            </a:r>
            <a:r>
              <a:rPr sz="5850" spc="-225" dirty="0">
                <a:latin typeface="Trebuchet MS"/>
                <a:cs typeface="Trebuchet MS"/>
              </a:rPr>
              <a:t>i</a:t>
            </a:r>
            <a:r>
              <a:rPr sz="5850" spc="-415" dirty="0">
                <a:latin typeface="Trebuchet MS"/>
                <a:cs typeface="Trebuchet MS"/>
              </a:rPr>
              <a:t>a</a:t>
            </a:r>
            <a:r>
              <a:rPr sz="5850" spc="135" dirty="0">
                <a:latin typeface="Trebuchet MS"/>
                <a:cs typeface="Trebuchet MS"/>
              </a:rPr>
              <a:t>j</a:t>
            </a:r>
            <a:r>
              <a:rPr sz="5850" spc="-60" dirty="0">
                <a:latin typeface="Trebuchet MS"/>
                <a:cs typeface="Trebuchet MS"/>
              </a:rPr>
              <a:t>a</a:t>
            </a:r>
            <a:r>
              <a:rPr sz="5850" spc="-229" dirty="0">
                <a:latin typeface="Trebuchet MS"/>
                <a:cs typeface="Trebuchet MS"/>
              </a:rPr>
              <a:t>r</a:t>
            </a:r>
            <a:r>
              <a:rPr sz="5850" spc="320" dirty="0">
                <a:latin typeface="Trebuchet MS"/>
                <a:cs typeface="Trebuchet MS"/>
              </a:rPr>
              <a:t> </a:t>
            </a:r>
            <a:r>
              <a:rPr sz="5850" spc="-125" dirty="0">
                <a:latin typeface="Trebuchet MS"/>
                <a:cs typeface="Trebuchet MS"/>
              </a:rPr>
              <a:t>c</a:t>
            </a:r>
            <a:r>
              <a:rPr sz="5850" spc="-100" dirty="0">
                <a:latin typeface="Trebuchet MS"/>
                <a:cs typeface="Trebuchet MS"/>
              </a:rPr>
              <a:t>o</a:t>
            </a:r>
            <a:r>
              <a:rPr sz="5850" spc="-130" dirty="0">
                <a:latin typeface="Trebuchet MS"/>
                <a:cs typeface="Trebuchet MS"/>
              </a:rPr>
              <a:t>n</a:t>
            </a:r>
            <a:r>
              <a:rPr sz="5850" spc="320" dirty="0">
                <a:latin typeface="Trebuchet MS"/>
                <a:cs typeface="Trebuchet MS"/>
              </a:rPr>
              <a:t> </a:t>
            </a:r>
            <a:r>
              <a:rPr sz="5850" spc="575" dirty="0">
                <a:latin typeface="Trebuchet MS"/>
                <a:cs typeface="Trebuchet MS"/>
              </a:rPr>
              <a:t>f</a:t>
            </a:r>
            <a:r>
              <a:rPr sz="5850" spc="-395" dirty="0">
                <a:latin typeface="Trebuchet MS"/>
                <a:cs typeface="Trebuchet MS"/>
              </a:rPr>
              <a:t>e</a:t>
            </a:r>
            <a:r>
              <a:rPr sz="5850" spc="-710" dirty="0">
                <a:latin typeface="Trebuchet MS"/>
                <a:cs typeface="Trebuchet MS"/>
              </a:rPr>
              <a:t>:</a:t>
            </a:r>
            <a:endParaRPr sz="585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82284" y="3550341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6556" y="390505"/>
                </a:moveTo>
                <a:lnTo>
                  <a:pt x="158566" y="387032"/>
                </a:lnTo>
                <a:lnTo>
                  <a:pt x="121967" y="376235"/>
                </a:lnTo>
                <a:lnTo>
                  <a:pt x="88158" y="358522"/>
                </a:lnTo>
                <a:lnTo>
                  <a:pt x="58435" y="334563"/>
                </a:lnTo>
                <a:lnTo>
                  <a:pt x="33937" y="305271"/>
                </a:lnTo>
                <a:lnTo>
                  <a:pt x="15605" y="271763"/>
                </a:lnTo>
                <a:lnTo>
                  <a:pt x="4144" y="235319"/>
                </a:lnTo>
                <a:lnTo>
                  <a:pt x="0" y="197335"/>
                </a:lnTo>
                <a:lnTo>
                  <a:pt x="363" y="183852"/>
                </a:lnTo>
                <a:lnTo>
                  <a:pt x="6323" y="146089"/>
                </a:lnTo>
                <a:lnTo>
                  <a:pt x="19529" y="110207"/>
                </a:lnTo>
                <a:lnTo>
                  <a:pt x="39478" y="77585"/>
                </a:lnTo>
                <a:lnTo>
                  <a:pt x="65406" y="49475"/>
                </a:lnTo>
                <a:lnTo>
                  <a:pt x="96319" y="26958"/>
                </a:lnTo>
                <a:lnTo>
                  <a:pt x="131031" y="10898"/>
                </a:lnTo>
                <a:lnTo>
                  <a:pt x="168211" y="1916"/>
                </a:lnTo>
                <a:lnTo>
                  <a:pt x="192826" y="0"/>
                </a:lnTo>
                <a:lnTo>
                  <a:pt x="206430" y="355"/>
                </a:lnTo>
                <a:lnTo>
                  <a:pt x="244221" y="6277"/>
                </a:lnTo>
                <a:lnTo>
                  <a:pt x="280135" y="19456"/>
                </a:lnTo>
                <a:lnTo>
                  <a:pt x="312789" y="39388"/>
                </a:lnTo>
                <a:lnTo>
                  <a:pt x="340931" y="65306"/>
                </a:lnTo>
                <a:lnTo>
                  <a:pt x="363477" y="96216"/>
                </a:lnTo>
                <a:lnTo>
                  <a:pt x="379562" y="130931"/>
                </a:lnTo>
                <a:lnTo>
                  <a:pt x="388566" y="168118"/>
                </a:lnTo>
                <a:lnTo>
                  <a:pt x="390497" y="192699"/>
                </a:lnTo>
                <a:lnTo>
                  <a:pt x="390446" y="197335"/>
                </a:lnTo>
                <a:lnTo>
                  <a:pt x="383900" y="245627"/>
                </a:lnTo>
                <a:lnTo>
                  <a:pt x="370493" y="281361"/>
                </a:lnTo>
                <a:lnTo>
                  <a:pt x="350389" y="313805"/>
                </a:lnTo>
                <a:lnTo>
                  <a:pt x="324357" y="341720"/>
                </a:lnTo>
                <a:lnTo>
                  <a:pt x="293388" y="364038"/>
                </a:lnTo>
                <a:lnTo>
                  <a:pt x="258665" y="379905"/>
                </a:lnTo>
                <a:lnTo>
                  <a:pt x="221514" y="388713"/>
                </a:lnTo>
                <a:lnTo>
                  <a:pt x="196556" y="3905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82284" y="4779066"/>
            <a:ext cx="390525" cy="390525"/>
          </a:xfrm>
          <a:custGeom>
            <a:avLst/>
            <a:gdLst/>
            <a:ahLst/>
            <a:cxnLst/>
            <a:rect l="l" t="t" r="r" b="b"/>
            <a:pathLst>
              <a:path w="390525" h="390525">
                <a:moveTo>
                  <a:pt x="196555" y="390505"/>
                </a:moveTo>
                <a:lnTo>
                  <a:pt x="158565" y="387032"/>
                </a:lnTo>
                <a:lnTo>
                  <a:pt x="121966" y="376235"/>
                </a:lnTo>
                <a:lnTo>
                  <a:pt x="88158" y="358521"/>
                </a:lnTo>
                <a:lnTo>
                  <a:pt x="58435" y="334562"/>
                </a:lnTo>
                <a:lnTo>
                  <a:pt x="33937" y="305270"/>
                </a:lnTo>
                <a:lnTo>
                  <a:pt x="15604" y="271762"/>
                </a:lnTo>
                <a:lnTo>
                  <a:pt x="4144" y="235319"/>
                </a:lnTo>
                <a:lnTo>
                  <a:pt x="0" y="197334"/>
                </a:lnTo>
                <a:lnTo>
                  <a:pt x="363" y="183851"/>
                </a:lnTo>
                <a:lnTo>
                  <a:pt x="6323" y="146088"/>
                </a:lnTo>
                <a:lnTo>
                  <a:pt x="19529" y="110207"/>
                </a:lnTo>
                <a:lnTo>
                  <a:pt x="39478" y="77585"/>
                </a:lnTo>
                <a:lnTo>
                  <a:pt x="65406" y="49475"/>
                </a:lnTo>
                <a:lnTo>
                  <a:pt x="96319" y="26958"/>
                </a:lnTo>
                <a:lnTo>
                  <a:pt x="131031" y="10898"/>
                </a:lnTo>
                <a:lnTo>
                  <a:pt x="168211" y="1916"/>
                </a:lnTo>
                <a:lnTo>
                  <a:pt x="192827" y="0"/>
                </a:lnTo>
                <a:lnTo>
                  <a:pt x="206430" y="355"/>
                </a:lnTo>
                <a:lnTo>
                  <a:pt x="244221" y="6277"/>
                </a:lnTo>
                <a:lnTo>
                  <a:pt x="280135" y="19456"/>
                </a:lnTo>
                <a:lnTo>
                  <a:pt x="312789" y="39388"/>
                </a:lnTo>
                <a:lnTo>
                  <a:pt x="340931" y="65306"/>
                </a:lnTo>
                <a:lnTo>
                  <a:pt x="363477" y="96216"/>
                </a:lnTo>
                <a:lnTo>
                  <a:pt x="379562" y="130931"/>
                </a:lnTo>
                <a:lnTo>
                  <a:pt x="388566" y="168117"/>
                </a:lnTo>
                <a:lnTo>
                  <a:pt x="390497" y="192699"/>
                </a:lnTo>
                <a:lnTo>
                  <a:pt x="390446" y="197334"/>
                </a:lnTo>
                <a:lnTo>
                  <a:pt x="383900" y="245627"/>
                </a:lnTo>
                <a:lnTo>
                  <a:pt x="370493" y="281361"/>
                </a:lnTo>
                <a:lnTo>
                  <a:pt x="350389" y="313805"/>
                </a:lnTo>
                <a:lnTo>
                  <a:pt x="324357" y="341719"/>
                </a:lnTo>
                <a:lnTo>
                  <a:pt x="293388" y="364037"/>
                </a:lnTo>
                <a:lnTo>
                  <a:pt x="258665" y="379905"/>
                </a:lnTo>
                <a:lnTo>
                  <a:pt x="221514" y="388713"/>
                </a:lnTo>
                <a:lnTo>
                  <a:pt x="196555" y="3905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4181" y="5836344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1405" y="380979"/>
                </a:moveTo>
                <a:lnTo>
                  <a:pt x="153475" y="377350"/>
                </a:lnTo>
                <a:lnTo>
                  <a:pt x="113410" y="364317"/>
                </a:lnTo>
                <a:lnTo>
                  <a:pt x="78993" y="344655"/>
                </a:lnTo>
                <a:lnTo>
                  <a:pt x="49988" y="318890"/>
                </a:lnTo>
                <a:lnTo>
                  <a:pt x="27054" y="288134"/>
                </a:lnTo>
                <a:lnTo>
                  <a:pt x="10845" y="253627"/>
                </a:lnTo>
                <a:lnTo>
                  <a:pt x="503" y="204223"/>
                </a:lnTo>
                <a:lnTo>
                  <a:pt x="0" y="192216"/>
                </a:lnTo>
                <a:lnTo>
                  <a:pt x="381" y="178856"/>
                </a:lnTo>
                <a:lnTo>
                  <a:pt x="10053" y="129397"/>
                </a:lnTo>
                <a:lnTo>
                  <a:pt x="35029" y="80975"/>
                </a:lnTo>
                <a:lnTo>
                  <a:pt x="61028" y="51051"/>
                </a:lnTo>
                <a:lnTo>
                  <a:pt x="91957" y="27628"/>
                </a:lnTo>
                <a:lnTo>
                  <a:pt x="126597" y="11134"/>
                </a:lnTo>
                <a:lnTo>
                  <a:pt x="163604" y="1968"/>
                </a:lnTo>
                <a:lnTo>
                  <a:pt x="187872" y="0"/>
                </a:lnTo>
                <a:lnTo>
                  <a:pt x="201552" y="357"/>
                </a:lnTo>
                <a:lnTo>
                  <a:pt x="251055" y="9873"/>
                </a:lnTo>
                <a:lnTo>
                  <a:pt x="296183" y="31989"/>
                </a:lnTo>
                <a:lnTo>
                  <a:pt x="328221" y="59367"/>
                </a:lnTo>
                <a:lnTo>
                  <a:pt x="352499" y="90706"/>
                </a:lnTo>
                <a:lnTo>
                  <a:pt x="369438" y="125610"/>
                </a:lnTo>
                <a:lnTo>
                  <a:pt x="378858" y="162803"/>
                </a:lnTo>
                <a:lnTo>
                  <a:pt x="380956" y="186845"/>
                </a:lnTo>
                <a:lnTo>
                  <a:pt x="380934" y="192216"/>
                </a:lnTo>
                <a:lnTo>
                  <a:pt x="376013" y="232242"/>
                </a:lnTo>
                <a:lnTo>
                  <a:pt x="363439" y="269801"/>
                </a:lnTo>
                <a:lnTo>
                  <a:pt x="343827" y="303259"/>
                </a:lnTo>
                <a:lnTo>
                  <a:pt x="318137" y="331742"/>
                </a:lnTo>
                <a:lnTo>
                  <a:pt x="287456" y="354366"/>
                </a:lnTo>
                <a:lnTo>
                  <a:pt x="241019" y="374143"/>
                </a:lnTo>
                <a:lnTo>
                  <a:pt x="191405" y="3809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254493" y="3445926"/>
            <a:ext cx="6722745" cy="3157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4135" algn="just">
              <a:lnSpc>
                <a:spcPct val="105300"/>
              </a:lnSpc>
            </a:pPr>
            <a:r>
              <a:rPr sz="7150" spc="-480" dirty="0">
                <a:latin typeface="Calibri"/>
                <a:cs typeface="Calibri"/>
              </a:rPr>
              <a:t>A</a:t>
            </a:r>
            <a:r>
              <a:rPr sz="7150" spc="-509" dirty="0">
                <a:latin typeface="Calibri"/>
                <a:cs typeface="Calibri"/>
              </a:rPr>
              <a:t>b</a:t>
            </a:r>
            <a:r>
              <a:rPr sz="7150" spc="-114" dirty="0">
                <a:latin typeface="Calibri"/>
                <a:cs typeface="Calibri"/>
              </a:rPr>
              <a:t>r</a:t>
            </a:r>
            <a:r>
              <a:rPr sz="7150" spc="-190" dirty="0">
                <a:latin typeface="Calibri"/>
                <a:cs typeface="Calibri"/>
              </a:rPr>
              <a:t>a</a:t>
            </a:r>
            <a:r>
              <a:rPr sz="7150" spc="-285" dirty="0">
                <a:latin typeface="Calibri"/>
                <a:cs typeface="Calibri"/>
              </a:rPr>
              <a:t>h</a:t>
            </a:r>
            <a:r>
              <a:rPr sz="7150" spc="-190" dirty="0">
                <a:latin typeface="Calibri"/>
                <a:cs typeface="Calibri"/>
              </a:rPr>
              <a:t>a</a:t>
            </a:r>
            <a:r>
              <a:rPr sz="7150" spc="-630" dirty="0">
                <a:latin typeface="Calibri"/>
                <a:cs typeface="Calibri"/>
              </a:rPr>
              <a:t>m</a:t>
            </a:r>
            <a:r>
              <a:rPr sz="7150" spc="-145" dirty="0">
                <a:latin typeface="Calibri"/>
                <a:cs typeface="Calibri"/>
              </a:rPr>
              <a:t> </a:t>
            </a:r>
            <a:r>
              <a:rPr sz="7150" spc="-285" dirty="0">
                <a:latin typeface="Calibri"/>
                <a:cs typeface="Calibri"/>
              </a:rPr>
              <a:t>o</a:t>
            </a:r>
            <a:r>
              <a:rPr sz="7150" spc="-295" dirty="0">
                <a:latin typeface="Calibri"/>
                <a:cs typeface="Calibri"/>
              </a:rPr>
              <a:t>b</a:t>
            </a:r>
            <a:r>
              <a:rPr sz="7150" spc="-340" dirty="0">
                <a:latin typeface="Calibri"/>
                <a:cs typeface="Calibri"/>
              </a:rPr>
              <a:t>e</a:t>
            </a:r>
            <a:r>
              <a:rPr sz="7150" spc="-509" dirty="0">
                <a:latin typeface="Calibri"/>
                <a:cs typeface="Calibri"/>
              </a:rPr>
              <a:t>d</a:t>
            </a:r>
            <a:r>
              <a:rPr sz="7150" spc="-340" dirty="0">
                <a:latin typeface="Calibri"/>
                <a:cs typeface="Calibri"/>
              </a:rPr>
              <a:t>e</a:t>
            </a:r>
            <a:r>
              <a:rPr sz="7150" spc="-254" dirty="0">
                <a:latin typeface="Calibri"/>
                <a:cs typeface="Calibri"/>
              </a:rPr>
              <a:t>c</a:t>
            </a:r>
            <a:r>
              <a:rPr sz="7150" spc="-55" dirty="0">
                <a:latin typeface="Calibri"/>
                <a:cs typeface="Calibri"/>
              </a:rPr>
              <a:t>i</a:t>
            </a:r>
            <a:r>
              <a:rPr sz="7150" spc="-285" dirty="0">
                <a:latin typeface="Calibri"/>
                <a:cs typeface="Calibri"/>
              </a:rPr>
              <a:t>ó</a:t>
            </a:r>
            <a:r>
              <a:rPr sz="7150" spc="-145" dirty="0">
                <a:latin typeface="Calibri"/>
                <a:cs typeface="Calibri"/>
              </a:rPr>
              <a:t>.</a:t>
            </a:r>
            <a:r>
              <a:rPr sz="7150" spc="-130" dirty="0">
                <a:latin typeface="Calibri"/>
                <a:cs typeface="Calibri"/>
              </a:rPr>
              <a:t> </a:t>
            </a:r>
            <a:r>
              <a:rPr sz="7150" spc="160" dirty="0">
                <a:latin typeface="Calibri"/>
                <a:cs typeface="Calibri"/>
              </a:rPr>
              <a:t>S</a:t>
            </a:r>
            <a:r>
              <a:rPr sz="7150" spc="315" dirty="0">
                <a:latin typeface="Calibri"/>
                <a:cs typeface="Calibri"/>
              </a:rPr>
              <a:t>a</a:t>
            </a:r>
            <a:r>
              <a:rPr sz="7150" dirty="0">
                <a:latin typeface="Calibri"/>
                <a:cs typeface="Calibri"/>
              </a:rPr>
              <a:t>mu</a:t>
            </a:r>
            <a:r>
              <a:rPr sz="7150" spc="165" dirty="0">
                <a:latin typeface="Calibri"/>
                <a:cs typeface="Calibri"/>
              </a:rPr>
              <a:t>e</a:t>
            </a:r>
            <a:r>
              <a:rPr sz="7150" spc="-50" dirty="0">
                <a:latin typeface="Calibri"/>
                <a:cs typeface="Calibri"/>
              </a:rPr>
              <a:t>l</a:t>
            </a:r>
            <a:r>
              <a:rPr sz="7150" dirty="0">
                <a:latin typeface="Calibri"/>
                <a:cs typeface="Calibri"/>
              </a:rPr>
              <a:t> </a:t>
            </a:r>
            <a:r>
              <a:rPr sz="7150" spc="-745" dirty="0">
                <a:latin typeface="Calibri"/>
                <a:cs typeface="Calibri"/>
              </a:rPr>
              <a:t> </a:t>
            </a:r>
            <a:r>
              <a:rPr sz="7150" spc="165" dirty="0">
                <a:latin typeface="Calibri"/>
                <a:cs typeface="Calibri"/>
              </a:rPr>
              <a:t>e</a:t>
            </a:r>
            <a:r>
              <a:rPr sz="7150" spc="525" dirty="0">
                <a:latin typeface="Calibri"/>
                <a:cs typeface="Calibri"/>
              </a:rPr>
              <a:t>s</a:t>
            </a:r>
            <a:r>
              <a:rPr sz="7150" spc="250" dirty="0">
                <a:latin typeface="Calibri"/>
                <a:cs typeface="Calibri"/>
              </a:rPr>
              <a:t>c</a:t>
            </a:r>
            <a:r>
              <a:rPr sz="7150" spc="110" dirty="0">
                <a:latin typeface="Calibri"/>
                <a:cs typeface="Calibri"/>
              </a:rPr>
              <a:t>u</a:t>
            </a:r>
            <a:r>
              <a:rPr sz="7150" spc="250" dirty="0">
                <a:latin typeface="Calibri"/>
                <a:cs typeface="Calibri"/>
              </a:rPr>
              <a:t>c</a:t>
            </a:r>
            <a:r>
              <a:rPr sz="7150" spc="220" dirty="0">
                <a:latin typeface="Calibri"/>
                <a:cs typeface="Calibri"/>
              </a:rPr>
              <a:t>hó</a:t>
            </a:r>
            <a:r>
              <a:rPr sz="7150" spc="-145" dirty="0">
                <a:latin typeface="Calibri"/>
                <a:cs typeface="Calibri"/>
              </a:rPr>
              <a:t>.</a:t>
            </a:r>
            <a:r>
              <a:rPr sz="7150" spc="-130" dirty="0">
                <a:latin typeface="Calibri"/>
                <a:cs typeface="Calibri"/>
              </a:rPr>
              <a:t> </a:t>
            </a:r>
            <a:r>
              <a:rPr sz="6850" spc="530" dirty="0">
                <a:latin typeface="Calibri"/>
                <a:cs typeface="Calibri"/>
              </a:rPr>
              <a:t>L</a:t>
            </a:r>
            <a:r>
              <a:rPr sz="6850" spc="-200" dirty="0">
                <a:latin typeface="Calibri"/>
                <a:cs typeface="Calibri"/>
              </a:rPr>
              <a:t>a</a:t>
            </a:r>
            <a:r>
              <a:rPr sz="6850" dirty="0">
                <a:latin typeface="Calibri"/>
                <a:cs typeface="Calibri"/>
              </a:rPr>
              <a:t> </a:t>
            </a:r>
            <a:r>
              <a:rPr sz="6850" spc="-715" dirty="0">
                <a:latin typeface="Calibri"/>
                <a:cs typeface="Calibri"/>
              </a:rPr>
              <a:t> </a:t>
            </a:r>
            <a:r>
              <a:rPr sz="6850" spc="240" dirty="0">
                <a:latin typeface="Calibri"/>
                <a:cs typeface="Calibri"/>
              </a:rPr>
              <a:t>c</a:t>
            </a:r>
            <a:r>
              <a:rPr sz="6850" spc="480" dirty="0">
                <a:latin typeface="Calibri"/>
                <a:cs typeface="Calibri"/>
              </a:rPr>
              <a:t>r</a:t>
            </a:r>
            <a:r>
              <a:rPr sz="6850" spc="434" dirty="0">
                <a:latin typeface="Calibri"/>
                <a:cs typeface="Calibri"/>
              </a:rPr>
              <a:t>i</a:t>
            </a:r>
            <a:r>
              <a:rPr sz="6850" spc="305" dirty="0">
                <a:latin typeface="Calibri"/>
                <a:cs typeface="Calibri"/>
              </a:rPr>
              <a:t>a</a:t>
            </a:r>
            <a:r>
              <a:rPr sz="6850" dirty="0">
                <a:latin typeface="Calibri"/>
                <a:cs typeface="Calibri"/>
              </a:rPr>
              <a:t>d</a:t>
            </a:r>
            <a:r>
              <a:rPr sz="6850" spc="-200" dirty="0">
                <a:latin typeface="Calibri"/>
                <a:cs typeface="Calibri"/>
              </a:rPr>
              <a:t>a</a:t>
            </a:r>
            <a:r>
              <a:rPr sz="6850" dirty="0">
                <a:latin typeface="Calibri"/>
                <a:cs typeface="Calibri"/>
              </a:rPr>
              <a:t> </a:t>
            </a:r>
            <a:r>
              <a:rPr sz="6850" spc="-715" dirty="0">
                <a:latin typeface="Calibri"/>
                <a:cs typeface="Calibri"/>
              </a:rPr>
              <a:t> </a:t>
            </a:r>
            <a:r>
              <a:rPr sz="6850" spc="215" dirty="0">
                <a:latin typeface="Calibri"/>
                <a:cs typeface="Calibri"/>
              </a:rPr>
              <a:t>h</a:t>
            </a:r>
            <a:r>
              <a:rPr sz="6850" spc="305" dirty="0">
                <a:latin typeface="Calibri"/>
                <a:cs typeface="Calibri"/>
              </a:rPr>
              <a:t>a</a:t>
            </a:r>
            <a:r>
              <a:rPr sz="6850" spc="30" dirty="0">
                <a:latin typeface="Calibri"/>
                <a:cs typeface="Calibri"/>
              </a:rPr>
              <a:t>b</a:t>
            </a:r>
            <a:r>
              <a:rPr sz="6850" spc="420" dirty="0">
                <a:latin typeface="Calibri"/>
                <a:cs typeface="Calibri"/>
              </a:rPr>
              <a:t>l</a:t>
            </a:r>
            <a:r>
              <a:rPr sz="6850" spc="215" dirty="0">
                <a:latin typeface="Calibri"/>
                <a:cs typeface="Calibri"/>
              </a:rPr>
              <a:t>ó</a:t>
            </a:r>
            <a:r>
              <a:rPr sz="6850" spc="-140" dirty="0">
                <a:latin typeface="Calibri"/>
                <a:cs typeface="Calibri"/>
              </a:rPr>
              <a:t>.</a:t>
            </a:r>
            <a:endParaRPr sz="6850">
              <a:latin typeface="Calibri"/>
              <a:cs typeface="Calibri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9697883-5A69-1D91-7F31-AF8E30C7A5A7}"/>
              </a:ext>
            </a:extLst>
          </p:cNvPr>
          <p:cNvSpPr/>
          <p:nvPr/>
        </p:nvSpPr>
        <p:spPr>
          <a:xfrm>
            <a:off x="10887323" y="9540217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41777"/>
            <a:ext cx="16230599" cy="7381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37387" y="1972751"/>
            <a:ext cx="8956581" cy="6478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141" y="924774"/>
            <a:ext cx="9267824" cy="92678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2777" y="6841599"/>
            <a:ext cx="1876424" cy="1743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13895" y="4815546"/>
            <a:ext cx="767844" cy="7469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93594" y="4953355"/>
            <a:ext cx="409574" cy="380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411549" y="4044116"/>
            <a:ext cx="5667375" cy="2494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7195"/>
              </a:lnSpc>
            </a:pPr>
            <a:r>
              <a:rPr sz="6550" spc="-70" dirty="0">
                <a:latin typeface="Cambria"/>
                <a:cs typeface="Cambria"/>
              </a:rPr>
              <a:t>¿</a:t>
            </a:r>
            <a:r>
              <a:rPr sz="6550" spc="-560" dirty="0">
                <a:latin typeface="Cambria"/>
                <a:cs typeface="Cambria"/>
              </a:rPr>
              <a:t>Y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160" dirty="0">
                <a:latin typeface="Cambria"/>
                <a:cs typeface="Cambria"/>
              </a:rPr>
              <a:t>t</a:t>
            </a:r>
            <a:r>
              <a:rPr sz="6550" spc="-200" dirty="0">
                <a:latin typeface="Cambria"/>
                <a:cs typeface="Cambria"/>
              </a:rPr>
              <a:t>ú</a:t>
            </a:r>
            <a:r>
              <a:rPr sz="6550" spc="-390" dirty="0">
                <a:latin typeface="Cambria"/>
                <a:cs typeface="Cambria"/>
              </a:rPr>
              <a:t>?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-70" dirty="0">
                <a:latin typeface="Cambria"/>
                <a:cs typeface="Cambria"/>
              </a:rPr>
              <a:t>¿</a:t>
            </a:r>
            <a:r>
              <a:rPr sz="6550" spc="-560" dirty="0">
                <a:latin typeface="Cambria"/>
                <a:cs typeface="Cambria"/>
              </a:rPr>
              <a:t>E</a:t>
            </a:r>
            <a:r>
              <a:rPr sz="6550" spc="85" dirty="0">
                <a:latin typeface="Cambria"/>
                <a:cs typeface="Cambria"/>
              </a:rPr>
              <a:t>s</a:t>
            </a:r>
            <a:r>
              <a:rPr sz="6550" spc="70" dirty="0">
                <a:latin typeface="Cambria"/>
                <a:cs typeface="Cambria"/>
              </a:rPr>
              <a:t>t</a:t>
            </a:r>
            <a:r>
              <a:rPr sz="6550" spc="120" dirty="0">
                <a:latin typeface="Cambria"/>
                <a:cs typeface="Cambria"/>
              </a:rPr>
              <a:t>á</a:t>
            </a:r>
            <a:r>
              <a:rPr sz="6550" spc="-254" dirty="0">
                <a:latin typeface="Cambria"/>
                <a:cs typeface="Cambria"/>
              </a:rPr>
              <a:t>s</a:t>
            </a:r>
            <a:endParaRPr sz="6550">
              <a:latin typeface="Cambria"/>
              <a:cs typeface="Cambria"/>
            </a:endParaRPr>
          </a:p>
          <a:p>
            <a:pPr marL="12065" marR="5080" algn="ctr">
              <a:lnSpc>
                <a:spcPts val="6520"/>
              </a:lnSpc>
              <a:spcBef>
                <a:spcPts val="665"/>
              </a:spcBef>
            </a:pPr>
            <a:r>
              <a:rPr sz="6550" spc="25" dirty="0">
                <a:latin typeface="Cambria"/>
                <a:cs typeface="Cambria"/>
              </a:rPr>
              <a:t>l</a:t>
            </a:r>
            <a:r>
              <a:rPr sz="6550" spc="30" dirty="0">
                <a:latin typeface="Cambria"/>
                <a:cs typeface="Cambria"/>
              </a:rPr>
              <a:t>i</a:t>
            </a:r>
            <a:r>
              <a:rPr sz="6550" spc="85" dirty="0">
                <a:latin typeface="Cambria"/>
                <a:cs typeface="Cambria"/>
              </a:rPr>
              <a:t>s</a:t>
            </a:r>
            <a:r>
              <a:rPr sz="6550" spc="70" dirty="0">
                <a:latin typeface="Cambria"/>
                <a:cs typeface="Cambria"/>
              </a:rPr>
              <a:t>t</a:t>
            </a:r>
            <a:r>
              <a:rPr sz="6550" spc="-280" dirty="0">
                <a:latin typeface="Cambria"/>
                <a:cs typeface="Cambria"/>
              </a:rPr>
              <a:t>o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-350" dirty="0">
                <a:latin typeface="Cambria"/>
                <a:cs typeface="Cambria"/>
              </a:rPr>
              <a:t>p</a:t>
            </a:r>
            <a:r>
              <a:rPr sz="6550" spc="80" dirty="0">
                <a:latin typeface="Cambria"/>
                <a:cs typeface="Cambria"/>
              </a:rPr>
              <a:t>a</a:t>
            </a:r>
            <a:r>
              <a:rPr sz="6550" spc="-185" dirty="0">
                <a:latin typeface="Cambria"/>
                <a:cs typeface="Cambria"/>
              </a:rPr>
              <a:t>r</a:t>
            </a:r>
            <a:r>
              <a:rPr sz="6550" spc="-260" dirty="0">
                <a:latin typeface="Cambria"/>
                <a:cs typeface="Cambria"/>
              </a:rPr>
              <a:t>a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145" dirty="0">
                <a:latin typeface="Cambria"/>
                <a:cs typeface="Cambria"/>
              </a:rPr>
              <a:t>v</a:t>
            </a:r>
            <a:r>
              <a:rPr sz="6550" spc="-30" dirty="0">
                <a:latin typeface="Cambria"/>
                <a:cs typeface="Cambria"/>
              </a:rPr>
              <a:t>i</a:t>
            </a:r>
            <a:r>
              <a:rPr sz="6550" spc="80" dirty="0">
                <a:latin typeface="Cambria"/>
                <a:cs typeface="Cambria"/>
              </a:rPr>
              <a:t>a</a:t>
            </a:r>
            <a:r>
              <a:rPr sz="6550" spc="229" dirty="0">
                <a:latin typeface="Cambria"/>
                <a:cs typeface="Cambria"/>
              </a:rPr>
              <a:t>j</a:t>
            </a:r>
            <a:r>
              <a:rPr sz="6550" spc="80" dirty="0">
                <a:latin typeface="Cambria"/>
                <a:cs typeface="Cambria"/>
              </a:rPr>
              <a:t>a</a:t>
            </a:r>
            <a:r>
              <a:rPr sz="6550" spc="-434" dirty="0">
                <a:latin typeface="Cambria"/>
                <a:cs typeface="Cambria"/>
              </a:rPr>
              <a:t>r</a:t>
            </a:r>
            <a:r>
              <a:rPr sz="6550" spc="-235" dirty="0">
                <a:latin typeface="Cambria"/>
                <a:cs typeface="Cambria"/>
              </a:rPr>
              <a:t> </a:t>
            </a:r>
            <a:r>
              <a:rPr sz="6550" spc="-35" dirty="0">
                <a:latin typeface="Cambria"/>
                <a:cs typeface="Cambria"/>
              </a:rPr>
              <a:t>c</a:t>
            </a:r>
            <a:r>
              <a:rPr sz="6550" spc="60" dirty="0">
                <a:latin typeface="Cambria"/>
                <a:cs typeface="Cambria"/>
              </a:rPr>
              <a:t>o</a:t>
            </a:r>
            <a:r>
              <a:rPr sz="6550" spc="-480" dirty="0">
                <a:latin typeface="Cambria"/>
                <a:cs typeface="Cambria"/>
              </a:rPr>
              <a:t>n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280" dirty="0">
                <a:latin typeface="Cambria"/>
                <a:cs typeface="Cambria"/>
              </a:rPr>
              <a:t>f</a:t>
            </a:r>
            <a:r>
              <a:rPr sz="6550" spc="-225" dirty="0">
                <a:latin typeface="Cambria"/>
                <a:cs typeface="Cambria"/>
              </a:rPr>
              <a:t>e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-310" dirty="0">
                <a:latin typeface="Cambria"/>
                <a:cs typeface="Cambria"/>
              </a:rPr>
              <a:t>d</a:t>
            </a:r>
            <a:r>
              <a:rPr sz="6550" spc="-225" dirty="0">
                <a:latin typeface="Cambria"/>
                <a:cs typeface="Cambria"/>
              </a:rPr>
              <a:t>e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-5" dirty="0">
                <a:latin typeface="Cambria"/>
                <a:cs typeface="Cambria"/>
              </a:rPr>
              <a:t>l</a:t>
            </a:r>
            <a:r>
              <a:rPr sz="6550" spc="-260" dirty="0">
                <a:latin typeface="Cambria"/>
                <a:cs typeface="Cambria"/>
              </a:rPr>
              <a:t>a</a:t>
            </a:r>
            <a:endParaRPr sz="6550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483433" y="6530141"/>
            <a:ext cx="5523865" cy="836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50" spc="-484" dirty="0">
                <a:latin typeface="Cambria"/>
                <a:cs typeface="Cambria"/>
              </a:rPr>
              <a:t>m</a:t>
            </a:r>
            <a:r>
              <a:rPr sz="6550" spc="80" dirty="0">
                <a:latin typeface="Cambria"/>
                <a:cs typeface="Cambria"/>
              </a:rPr>
              <a:t>a</a:t>
            </a:r>
            <a:r>
              <a:rPr sz="6550" spc="-135" dirty="0">
                <a:latin typeface="Cambria"/>
                <a:cs typeface="Cambria"/>
              </a:rPr>
              <a:t>n</a:t>
            </a:r>
            <a:r>
              <a:rPr sz="6550" spc="-280" dirty="0">
                <a:latin typeface="Cambria"/>
                <a:cs typeface="Cambria"/>
              </a:rPr>
              <a:t>o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-310" dirty="0">
                <a:latin typeface="Cambria"/>
                <a:cs typeface="Cambria"/>
              </a:rPr>
              <a:t>d</a:t>
            </a:r>
            <a:r>
              <a:rPr sz="6550" spc="-225" dirty="0">
                <a:latin typeface="Cambria"/>
                <a:cs typeface="Cambria"/>
              </a:rPr>
              <a:t>e</a:t>
            </a:r>
            <a:r>
              <a:rPr sz="6550" spc="570" dirty="0">
                <a:latin typeface="Cambria"/>
                <a:cs typeface="Cambria"/>
              </a:rPr>
              <a:t> </a:t>
            </a:r>
            <a:r>
              <a:rPr sz="6550" spc="860" dirty="0">
                <a:latin typeface="Cambria"/>
                <a:cs typeface="Cambria"/>
              </a:rPr>
              <a:t>J</a:t>
            </a:r>
            <a:r>
              <a:rPr sz="6550" spc="120" dirty="0">
                <a:latin typeface="Cambria"/>
                <a:cs typeface="Cambria"/>
              </a:rPr>
              <a:t>e</a:t>
            </a:r>
            <a:r>
              <a:rPr sz="6550" spc="85" dirty="0">
                <a:latin typeface="Cambria"/>
                <a:cs typeface="Cambria"/>
              </a:rPr>
              <a:t>s</a:t>
            </a:r>
            <a:r>
              <a:rPr sz="6550" spc="-200" dirty="0">
                <a:latin typeface="Cambria"/>
                <a:cs typeface="Cambria"/>
              </a:rPr>
              <a:t>ú</a:t>
            </a:r>
            <a:r>
              <a:rPr sz="6550" spc="85" dirty="0">
                <a:latin typeface="Cambria"/>
                <a:cs typeface="Cambria"/>
              </a:rPr>
              <a:t>s</a:t>
            </a:r>
            <a:r>
              <a:rPr sz="6550" spc="-390" dirty="0">
                <a:latin typeface="Cambria"/>
                <a:cs typeface="Cambria"/>
              </a:rPr>
              <a:t>?</a:t>
            </a:r>
            <a:endParaRPr sz="6550">
              <a:latin typeface="Cambria"/>
              <a:cs typeface="Cambria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95CA68E-6553-E8D4-DAD8-E75EEF67F9C9}"/>
              </a:ext>
            </a:extLst>
          </p:cNvPr>
          <p:cNvSpPr/>
          <p:nvPr/>
        </p:nvSpPr>
        <p:spPr>
          <a:xfrm>
            <a:off x="11125200" y="9538734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37064"/>
            <a:ext cx="18287998" cy="7849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23550" marR="5080" indent="-996950">
              <a:lnSpc>
                <a:spcPts val="7350"/>
              </a:lnSpc>
            </a:pPr>
            <a:r>
              <a:rPr sz="7350" spc="-4185" dirty="0">
                <a:solidFill>
                  <a:srgbClr val="94211D"/>
                </a:solidFill>
                <a:latin typeface="Arial"/>
                <a:cs typeface="Arial"/>
              </a:rPr>
              <a:t>¿</a:t>
            </a:r>
            <a:r>
              <a:rPr sz="11025" spc="-1117" baseline="-2645" dirty="0">
                <a:solidFill>
                  <a:srgbClr val="94211D"/>
                </a:solidFill>
                <a:latin typeface="Arial"/>
                <a:cs typeface="Arial"/>
              </a:rPr>
              <a:t>¿</a:t>
            </a:r>
            <a:r>
              <a:rPr sz="7350" spc="-499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11025" spc="-2610" baseline="-264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ó</a:t>
            </a:r>
            <a:r>
              <a:rPr sz="11025" spc="-825" baseline="-2645" dirty="0">
                <a:solidFill>
                  <a:srgbClr val="94211D"/>
                </a:solidFill>
                <a:latin typeface="Arial"/>
                <a:cs typeface="Arial"/>
              </a:rPr>
              <a:t>ó</a:t>
            </a:r>
            <a:r>
              <a:rPr sz="7350" spc="-58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11025" spc="-1102" baseline="-26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922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390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3365" dirty="0">
                <a:solidFill>
                  <a:srgbClr val="94211D"/>
                </a:solidFill>
                <a:latin typeface="Arial"/>
                <a:cs typeface="Arial"/>
              </a:rPr>
              <a:t>v</a:t>
            </a:r>
            <a:r>
              <a:rPr sz="11025" spc="-735" baseline="-2645" dirty="0">
                <a:solidFill>
                  <a:srgbClr val="94211D"/>
                </a:solidFill>
                <a:latin typeface="Arial"/>
                <a:cs typeface="Arial"/>
              </a:rPr>
              <a:t>v</a:t>
            </a:r>
            <a:r>
              <a:rPr sz="7350" spc="-1325" dirty="0">
                <a:solidFill>
                  <a:srgbClr val="94211D"/>
                </a:solidFill>
                <a:latin typeface="Arial"/>
                <a:cs typeface="Arial"/>
              </a:rPr>
              <a:t>i</a:t>
            </a:r>
            <a:r>
              <a:rPr sz="11025" spc="-202" baseline="-2645" dirty="0">
                <a:solidFill>
                  <a:srgbClr val="94211D"/>
                </a:solidFill>
                <a:latin typeface="Arial"/>
                <a:cs typeface="Arial"/>
              </a:rPr>
              <a:t>i</a:t>
            </a:r>
            <a:r>
              <a:rPr sz="7350" spc="-377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11025" spc="-1552" baseline="-264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7350" spc="-1315" dirty="0">
                <a:solidFill>
                  <a:srgbClr val="94211D"/>
                </a:solidFill>
                <a:latin typeface="Arial"/>
                <a:cs typeface="Arial"/>
              </a:rPr>
              <a:t>j</a:t>
            </a:r>
            <a:r>
              <a:rPr sz="11025" spc="1387" baseline="-2645" dirty="0">
                <a:solidFill>
                  <a:srgbClr val="94211D"/>
                </a:solidFill>
                <a:latin typeface="Arial"/>
                <a:cs typeface="Arial"/>
              </a:rPr>
              <a:t>j</a:t>
            </a:r>
            <a:r>
              <a:rPr sz="7350" spc="-377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11025" spc="-885" baseline="-2645" dirty="0">
                <a:solidFill>
                  <a:srgbClr val="94211D"/>
                </a:solidFill>
                <a:latin typeface="Arial"/>
                <a:cs typeface="Arial"/>
              </a:rPr>
              <a:t>a</a:t>
            </a:r>
            <a:r>
              <a:rPr sz="7350" spc="-58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11025" spc="-1102" baseline="-2645" dirty="0">
                <a:solidFill>
                  <a:srgbClr val="94211D"/>
                </a:solidFill>
                <a:latin typeface="Arial"/>
                <a:cs typeface="Arial"/>
              </a:rPr>
              <a:t>m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825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7350" spc="-3360" dirty="0">
                <a:solidFill>
                  <a:srgbClr val="94211D"/>
                </a:solidFill>
                <a:latin typeface="Arial"/>
                <a:cs typeface="Arial"/>
              </a:rPr>
              <a:t>s</a:t>
            </a:r>
            <a:r>
              <a:rPr sz="11025" spc="-772" baseline="-2645" dirty="0">
                <a:solidFill>
                  <a:srgbClr val="94211D"/>
                </a:solidFill>
                <a:latin typeface="Arial"/>
                <a:cs typeface="Arial"/>
              </a:rPr>
              <a:t>s</a:t>
            </a:r>
            <a:r>
              <a:rPr sz="11025" spc="-434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337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11025" spc="-787" baseline="-2645" dirty="0">
                <a:solidFill>
                  <a:srgbClr val="94211D"/>
                </a:solidFill>
                <a:latin typeface="Arial"/>
                <a:cs typeface="Arial"/>
              </a:rPr>
              <a:t>c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825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7350" spc="-3765" dirty="0">
                <a:solidFill>
                  <a:srgbClr val="94211D"/>
                </a:solidFill>
                <a:latin typeface="Arial"/>
                <a:cs typeface="Arial"/>
              </a:rPr>
              <a:t>n</a:t>
            </a:r>
            <a:r>
              <a:rPr sz="11025" spc="-307" baseline="-2645" dirty="0">
                <a:solidFill>
                  <a:srgbClr val="94211D"/>
                </a:solidFill>
                <a:latin typeface="Arial"/>
                <a:cs typeface="Arial"/>
              </a:rPr>
              <a:t>n</a:t>
            </a:r>
            <a:r>
              <a:rPr sz="11025" spc="390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1735" dirty="0">
                <a:solidFill>
                  <a:srgbClr val="94211D"/>
                </a:solidFill>
                <a:latin typeface="Arial"/>
                <a:cs typeface="Arial"/>
              </a:rPr>
              <a:t>f</a:t>
            </a:r>
            <a:r>
              <a:rPr sz="11025" spc="1650" baseline="-2645" dirty="0">
                <a:solidFill>
                  <a:srgbClr val="94211D"/>
                </a:solidFill>
                <a:latin typeface="Arial"/>
                <a:cs typeface="Arial"/>
              </a:rPr>
              <a:t>f</a:t>
            </a:r>
            <a:r>
              <a:rPr sz="7350" spc="-3785" dirty="0">
                <a:solidFill>
                  <a:srgbClr val="94211D"/>
                </a:solidFill>
                <a:latin typeface="Arial"/>
                <a:cs typeface="Arial"/>
              </a:rPr>
              <a:t>e</a:t>
            </a:r>
            <a:r>
              <a:rPr sz="11025" spc="-1410" baseline="-2645" dirty="0">
                <a:solidFill>
                  <a:srgbClr val="94211D"/>
                </a:solidFill>
                <a:latin typeface="Arial"/>
                <a:cs typeface="Arial"/>
              </a:rPr>
              <a:t>e</a:t>
            </a:r>
            <a:r>
              <a:rPr sz="11025" spc="390" baseline="-2645" dirty="0">
                <a:solidFill>
                  <a:srgbClr val="94211D"/>
                </a:solidFill>
                <a:latin typeface="Arial"/>
                <a:cs typeface="Arial"/>
              </a:rPr>
              <a:t> 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h</a:t>
            </a:r>
            <a:r>
              <a:rPr sz="11025" spc="-644" baseline="-2645" dirty="0">
                <a:solidFill>
                  <a:srgbClr val="94211D"/>
                </a:solidFill>
                <a:latin typeface="Arial"/>
                <a:cs typeface="Arial"/>
              </a:rPr>
              <a:t>h</a:t>
            </a:r>
            <a:r>
              <a:rPr sz="7350" spc="-3770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11025" spc="-1380" baseline="-2645" dirty="0">
                <a:solidFill>
                  <a:srgbClr val="94211D"/>
                </a:solidFill>
                <a:latin typeface="Arial"/>
                <a:cs typeface="Arial"/>
              </a:rPr>
              <a:t>o</a:t>
            </a:r>
            <a:r>
              <a:rPr sz="7350" spc="-3379" dirty="0">
                <a:solidFill>
                  <a:srgbClr val="94211D"/>
                </a:solidFill>
                <a:latin typeface="Arial"/>
                <a:cs typeface="Arial"/>
              </a:rPr>
              <a:t>y</a:t>
            </a:r>
            <a:r>
              <a:rPr sz="11025" spc="262" baseline="-2645" dirty="0">
                <a:solidFill>
                  <a:srgbClr val="94211D"/>
                </a:solidFill>
                <a:latin typeface="Arial"/>
                <a:cs typeface="Arial"/>
              </a:rPr>
              <a:t>y</a:t>
            </a:r>
            <a:r>
              <a:rPr sz="7350" spc="-3779" dirty="0">
                <a:solidFill>
                  <a:srgbClr val="94211D"/>
                </a:solidFill>
                <a:latin typeface="Arial"/>
                <a:cs typeface="Arial"/>
              </a:rPr>
              <a:t>?</a:t>
            </a:r>
            <a:r>
              <a:rPr sz="11025" spc="-615" baseline="-2645" dirty="0">
                <a:solidFill>
                  <a:srgbClr val="94211D"/>
                </a:solidFill>
                <a:latin typeface="Arial"/>
                <a:cs typeface="Arial"/>
              </a:rPr>
              <a:t>?</a:t>
            </a:r>
            <a:endParaRPr sz="11025" baseline="-2645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788686"/>
            <a:ext cx="5607999" cy="72485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513822" y="2851242"/>
            <a:ext cx="5774177" cy="6857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6085" y="4153606"/>
            <a:ext cx="12176125" cy="5613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36515" marR="582295" indent="-537210">
              <a:lnSpc>
                <a:spcPct val="105800"/>
              </a:lnSpc>
              <a:tabLst>
                <a:tab pos="8258175" algn="l"/>
                <a:tab pos="8627745" algn="l"/>
                <a:tab pos="10854055" algn="l"/>
              </a:tabLst>
            </a:pPr>
            <a:r>
              <a:rPr sz="4550" spc="-235" dirty="0">
                <a:latin typeface="Tahoma"/>
                <a:cs typeface="Tahoma"/>
              </a:rPr>
              <a:t>1</a:t>
            </a:r>
            <a:r>
              <a:rPr sz="4550" spc="-125" dirty="0">
                <a:latin typeface="Tahoma"/>
                <a:cs typeface="Tahoma"/>
              </a:rPr>
              <a:t>.</a:t>
            </a:r>
            <a:r>
              <a:rPr sz="4550" spc="-725" dirty="0">
                <a:latin typeface="Tahoma"/>
                <a:cs typeface="Tahoma"/>
              </a:rPr>
              <a:t> </a:t>
            </a:r>
            <a:r>
              <a:rPr sz="4550" spc="180" dirty="0">
                <a:latin typeface="Tahoma"/>
                <a:cs typeface="Tahoma"/>
              </a:rPr>
              <a:t>O</a:t>
            </a:r>
            <a:r>
              <a:rPr sz="4550" spc="690" dirty="0">
                <a:latin typeface="Tahoma"/>
                <a:cs typeface="Tahoma"/>
              </a:rPr>
              <a:t>b</a:t>
            </a:r>
            <a:r>
              <a:rPr sz="4550" spc="880" dirty="0">
                <a:latin typeface="Tahoma"/>
                <a:cs typeface="Tahoma"/>
              </a:rPr>
              <a:t>e</a:t>
            </a:r>
            <a:r>
              <a:rPr sz="4550" spc="555" dirty="0">
                <a:latin typeface="Tahoma"/>
                <a:cs typeface="Tahoma"/>
              </a:rPr>
              <a:t>d</a:t>
            </a:r>
            <a:r>
              <a:rPr sz="4550" spc="880" dirty="0">
                <a:latin typeface="Tahoma"/>
                <a:cs typeface="Tahoma"/>
              </a:rPr>
              <a:t>e</a:t>
            </a:r>
            <a:r>
              <a:rPr sz="4550" spc="750" dirty="0">
                <a:latin typeface="Tahoma"/>
                <a:cs typeface="Tahoma"/>
              </a:rPr>
              <a:t>c</a:t>
            </a:r>
            <a:r>
              <a:rPr sz="4550" spc="645" dirty="0">
                <a:latin typeface="Tahoma"/>
                <a:cs typeface="Tahoma"/>
              </a:rPr>
              <a:t>e</a:t>
            </a:r>
            <a:r>
              <a:rPr sz="4550" dirty="0">
                <a:latin typeface="Tahoma"/>
                <a:cs typeface="Tahoma"/>
              </a:rPr>
              <a:t>	</a:t>
            </a:r>
            <a:r>
              <a:rPr sz="4550" spc="690" dirty="0">
                <a:latin typeface="Tahoma"/>
                <a:cs typeface="Tahoma"/>
              </a:rPr>
              <a:t>a</a:t>
            </a:r>
            <a:r>
              <a:rPr sz="4550" spc="415" dirty="0">
                <a:latin typeface="Tahoma"/>
                <a:cs typeface="Tahoma"/>
              </a:rPr>
              <a:t>un</a:t>
            </a:r>
            <a:r>
              <a:rPr sz="4550" spc="540" dirty="0">
                <a:latin typeface="Tahoma"/>
                <a:cs typeface="Tahoma"/>
              </a:rPr>
              <a:t>q</a:t>
            </a:r>
            <a:r>
              <a:rPr sz="4550" spc="415" dirty="0">
                <a:latin typeface="Tahoma"/>
                <a:cs typeface="Tahoma"/>
              </a:rPr>
              <a:t>u</a:t>
            </a:r>
            <a:r>
              <a:rPr sz="4550" spc="645" dirty="0">
                <a:latin typeface="Tahoma"/>
                <a:cs typeface="Tahoma"/>
              </a:rPr>
              <a:t>e</a:t>
            </a:r>
            <a:r>
              <a:rPr sz="4550" dirty="0">
                <a:latin typeface="Tahoma"/>
                <a:cs typeface="Tahoma"/>
              </a:rPr>
              <a:t>	</a:t>
            </a:r>
            <a:r>
              <a:rPr sz="4550" spc="415" dirty="0">
                <a:latin typeface="Tahoma"/>
                <a:cs typeface="Tahoma"/>
              </a:rPr>
              <a:t>n</a:t>
            </a:r>
            <a:r>
              <a:rPr sz="4550" spc="295" dirty="0">
                <a:latin typeface="Tahoma"/>
                <a:cs typeface="Tahoma"/>
              </a:rPr>
              <a:t>o</a:t>
            </a:r>
            <a:r>
              <a:rPr sz="4550" spc="170" dirty="0">
                <a:latin typeface="Tahoma"/>
                <a:cs typeface="Tahoma"/>
              </a:rPr>
              <a:t> </a:t>
            </a:r>
            <a:r>
              <a:rPr sz="4550" spc="880" dirty="0">
                <a:latin typeface="Tahoma"/>
                <a:cs typeface="Tahoma"/>
              </a:rPr>
              <a:t>e</a:t>
            </a:r>
            <a:r>
              <a:rPr sz="4550" spc="290" dirty="0">
                <a:latin typeface="Tahoma"/>
                <a:cs typeface="Tahoma"/>
              </a:rPr>
              <a:t>n</a:t>
            </a:r>
            <a:r>
              <a:rPr sz="4550" spc="900" dirty="0">
                <a:latin typeface="Tahoma"/>
                <a:cs typeface="Tahoma"/>
              </a:rPr>
              <a:t>t</a:t>
            </a:r>
            <a:r>
              <a:rPr sz="4550" spc="440" dirty="0">
                <a:latin typeface="Tahoma"/>
                <a:cs typeface="Tahoma"/>
              </a:rPr>
              <a:t>i</a:t>
            </a:r>
            <a:r>
              <a:rPr sz="4550" spc="880" dirty="0">
                <a:latin typeface="Tahoma"/>
                <a:cs typeface="Tahoma"/>
              </a:rPr>
              <a:t>e</a:t>
            </a:r>
            <a:r>
              <a:rPr sz="4550" spc="480" dirty="0">
                <a:latin typeface="Tahoma"/>
                <a:cs typeface="Tahoma"/>
              </a:rPr>
              <a:t>n</a:t>
            </a:r>
            <a:r>
              <a:rPr sz="4550" spc="615" dirty="0">
                <a:latin typeface="Tahoma"/>
                <a:cs typeface="Tahoma"/>
              </a:rPr>
              <a:t>d</a:t>
            </a:r>
            <a:r>
              <a:rPr sz="4550" spc="690" dirty="0">
                <a:latin typeface="Tahoma"/>
                <a:cs typeface="Tahoma"/>
              </a:rPr>
              <a:t>a</a:t>
            </a:r>
            <a:r>
              <a:rPr sz="4550" spc="484" dirty="0">
                <a:latin typeface="Tahoma"/>
                <a:cs typeface="Tahoma"/>
              </a:rPr>
              <a:t>s</a:t>
            </a:r>
            <a:r>
              <a:rPr sz="4550" dirty="0">
                <a:latin typeface="Tahoma"/>
                <a:cs typeface="Tahoma"/>
              </a:rPr>
              <a:t>	</a:t>
            </a:r>
            <a:r>
              <a:rPr sz="4550" spc="900" dirty="0">
                <a:latin typeface="Tahoma"/>
                <a:cs typeface="Tahoma"/>
              </a:rPr>
              <a:t>t</a:t>
            </a:r>
            <a:r>
              <a:rPr sz="4550" spc="670" dirty="0">
                <a:latin typeface="Tahoma"/>
                <a:cs typeface="Tahoma"/>
              </a:rPr>
              <a:t>o</a:t>
            </a:r>
            <a:r>
              <a:rPr sz="4550" spc="615" dirty="0">
                <a:latin typeface="Tahoma"/>
                <a:cs typeface="Tahoma"/>
              </a:rPr>
              <a:t>d</a:t>
            </a:r>
            <a:r>
              <a:rPr sz="4550" spc="295" dirty="0">
                <a:latin typeface="Tahoma"/>
                <a:cs typeface="Tahoma"/>
              </a:rPr>
              <a:t>o</a:t>
            </a:r>
            <a:endParaRPr sz="4550" dirty="0">
              <a:latin typeface="Tahoma"/>
              <a:cs typeface="Tahoma"/>
            </a:endParaRPr>
          </a:p>
          <a:p>
            <a:pPr marL="4603115" marR="5080" algn="ctr">
              <a:lnSpc>
                <a:spcPts val="5330"/>
              </a:lnSpc>
              <a:spcBef>
                <a:spcPts val="375"/>
              </a:spcBef>
            </a:pPr>
            <a:r>
              <a:rPr sz="5350" spc="-1035" dirty="0">
                <a:latin typeface="Arial"/>
                <a:cs typeface="Arial"/>
              </a:rPr>
              <a:t>A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120" dirty="0">
                <a:latin typeface="Arial"/>
                <a:cs typeface="Arial"/>
              </a:rPr>
              <a:t>v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-145" dirty="0">
                <a:latin typeface="Arial"/>
                <a:cs typeface="Arial"/>
              </a:rPr>
              <a:t>c</a:t>
            </a:r>
            <a:r>
              <a:rPr sz="5350" spc="-509" dirty="0">
                <a:latin typeface="Arial"/>
                <a:cs typeface="Arial"/>
              </a:rPr>
              <a:t>e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530" dirty="0">
                <a:latin typeface="Arial"/>
                <a:cs typeface="Arial"/>
              </a:rPr>
              <a:t>D</a:t>
            </a:r>
            <a:r>
              <a:rPr sz="5350" spc="355" dirty="0">
                <a:latin typeface="Arial"/>
                <a:cs typeface="Arial"/>
              </a:rPr>
              <a:t>i</a:t>
            </a:r>
            <a:r>
              <a:rPr sz="5350" spc="-165" dirty="0">
                <a:latin typeface="Arial"/>
                <a:cs typeface="Arial"/>
              </a:rPr>
              <a:t>o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135" dirty="0">
                <a:latin typeface="Arial"/>
                <a:cs typeface="Arial"/>
              </a:rPr>
              <a:t>n</a:t>
            </a:r>
            <a:r>
              <a:rPr sz="5350" spc="-165" dirty="0">
                <a:latin typeface="Arial"/>
                <a:cs typeface="Arial"/>
              </a:rPr>
              <a:t>o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135" dirty="0">
                <a:latin typeface="Arial"/>
                <a:cs typeface="Arial"/>
              </a:rPr>
              <a:t>p</a:t>
            </a:r>
            <a:r>
              <a:rPr sz="5350" spc="140" dirty="0">
                <a:latin typeface="Arial"/>
                <a:cs typeface="Arial"/>
              </a:rPr>
              <a:t>i</a:t>
            </a:r>
            <a:r>
              <a:rPr sz="5350" spc="-45" dirty="0">
                <a:latin typeface="Arial"/>
                <a:cs typeface="Arial"/>
              </a:rPr>
              <a:t>d</a:t>
            </a:r>
            <a:r>
              <a:rPr sz="5350" spc="-685" dirty="0">
                <a:latin typeface="Arial"/>
                <a:cs typeface="Arial"/>
              </a:rPr>
              <a:t>e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90" dirty="0">
                <a:latin typeface="Arial"/>
                <a:cs typeface="Arial"/>
              </a:rPr>
              <a:t>s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105" dirty="0">
                <a:latin typeface="Arial"/>
                <a:cs typeface="Arial"/>
              </a:rPr>
              <a:t>r</a:t>
            </a:r>
            <a:r>
              <a:rPr sz="5350" spc="85" dirty="0">
                <a:latin typeface="Arial"/>
                <a:cs typeface="Arial"/>
              </a:rPr>
              <a:t> </a:t>
            </a:r>
            <a:r>
              <a:rPr sz="5350" spc="-195" dirty="0">
                <a:latin typeface="Arial"/>
                <a:cs typeface="Arial"/>
              </a:rPr>
              <a:t>a</a:t>
            </a:r>
            <a:r>
              <a:rPr sz="5350" spc="-295" dirty="0">
                <a:latin typeface="Arial"/>
                <a:cs typeface="Arial"/>
              </a:rPr>
              <a:t>m</a:t>
            </a:r>
            <a:r>
              <a:rPr sz="5350" spc="-195" dirty="0">
                <a:latin typeface="Arial"/>
                <a:cs typeface="Arial"/>
              </a:rPr>
              <a:t>a</a:t>
            </a:r>
            <a:r>
              <a:rPr sz="5350" spc="165" dirty="0">
                <a:latin typeface="Arial"/>
                <a:cs typeface="Arial"/>
              </a:rPr>
              <a:t>b</a:t>
            </a:r>
            <a:r>
              <a:rPr sz="5350" spc="625" dirty="0">
                <a:latin typeface="Arial"/>
                <a:cs typeface="Arial"/>
              </a:rPr>
              <a:t>l</a:t>
            </a:r>
            <a:r>
              <a:rPr sz="5350" spc="-509" dirty="0">
                <a:latin typeface="Arial"/>
                <a:cs typeface="Arial"/>
              </a:rPr>
              <a:t>e</a:t>
            </a:r>
            <a:r>
              <a:rPr sz="5350" spc="-90" dirty="0">
                <a:latin typeface="Arial"/>
                <a:cs typeface="Arial"/>
              </a:rPr>
              <a:t>s</a:t>
            </a:r>
            <a:r>
              <a:rPr sz="5350" spc="-330" dirty="0">
                <a:latin typeface="Arial"/>
                <a:cs typeface="Arial"/>
              </a:rPr>
              <a:t>,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165" dirty="0">
                <a:latin typeface="Arial"/>
                <a:cs typeface="Arial"/>
              </a:rPr>
              <a:t>o</a:t>
            </a:r>
            <a:r>
              <a:rPr sz="5350" spc="165" dirty="0">
                <a:latin typeface="Arial"/>
                <a:cs typeface="Arial"/>
              </a:rPr>
              <a:t>b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-45" dirty="0">
                <a:latin typeface="Arial"/>
                <a:cs typeface="Arial"/>
              </a:rPr>
              <a:t>d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-145" dirty="0">
                <a:latin typeface="Arial"/>
                <a:cs typeface="Arial"/>
              </a:rPr>
              <a:t>c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105" dirty="0">
                <a:latin typeface="Arial"/>
                <a:cs typeface="Arial"/>
              </a:rPr>
              <a:t>r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480" dirty="0">
                <a:latin typeface="Arial"/>
                <a:cs typeface="Arial"/>
              </a:rPr>
              <a:t>a</a:t>
            </a:r>
            <a:endParaRPr sz="5350" dirty="0">
              <a:latin typeface="Arial"/>
              <a:cs typeface="Arial"/>
            </a:endParaRPr>
          </a:p>
          <a:p>
            <a:pPr marL="4590415" algn="ctr">
              <a:lnSpc>
                <a:spcPts val="4780"/>
              </a:lnSpc>
            </a:pPr>
            <a:r>
              <a:rPr sz="5350" spc="135" dirty="0">
                <a:latin typeface="Arial"/>
                <a:cs typeface="Arial"/>
              </a:rPr>
              <a:t>n</a:t>
            </a:r>
            <a:r>
              <a:rPr sz="5350" spc="-105" dirty="0">
                <a:latin typeface="Arial"/>
                <a:cs typeface="Arial"/>
              </a:rPr>
              <a:t>u</a:t>
            </a:r>
            <a:r>
              <a:rPr sz="5350" spc="-509" dirty="0">
                <a:latin typeface="Arial"/>
                <a:cs typeface="Arial"/>
              </a:rPr>
              <a:t>e</a:t>
            </a:r>
            <a:r>
              <a:rPr sz="5350" spc="-90" dirty="0">
                <a:latin typeface="Arial"/>
                <a:cs typeface="Arial"/>
              </a:rPr>
              <a:t>s</a:t>
            </a:r>
            <a:r>
              <a:rPr sz="5350" spc="819" dirty="0">
                <a:latin typeface="Arial"/>
                <a:cs typeface="Arial"/>
              </a:rPr>
              <a:t>t</a:t>
            </a:r>
            <a:r>
              <a:rPr sz="5350" spc="390" dirty="0">
                <a:latin typeface="Arial"/>
                <a:cs typeface="Arial"/>
              </a:rPr>
              <a:t>r</a:t>
            </a:r>
            <a:r>
              <a:rPr sz="5350" spc="-165" dirty="0">
                <a:latin typeface="Arial"/>
                <a:cs typeface="Arial"/>
              </a:rPr>
              <a:t>o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135" dirty="0">
                <a:latin typeface="Arial"/>
                <a:cs typeface="Arial"/>
              </a:rPr>
              <a:t>p</a:t>
            </a:r>
            <a:r>
              <a:rPr sz="5350" spc="-195" dirty="0">
                <a:latin typeface="Arial"/>
                <a:cs typeface="Arial"/>
              </a:rPr>
              <a:t>a</a:t>
            </a:r>
            <a:r>
              <a:rPr sz="5350" spc="-45" dirty="0">
                <a:latin typeface="Arial"/>
                <a:cs typeface="Arial"/>
              </a:rPr>
              <a:t>d</a:t>
            </a:r>
            <a:r>
              <a:rPr sz="5350" spc="390" dirty="0">
                <a:latin typeface="Arial"/>
                <a:cs typeface="Arial"/>
              </a:rPr>
              <a:t>r</a:t>
            </a:r>
            <a:r>
              <a:rPr sz="5350" spc="-509" dirty="0">
                <a:latin typeface="Arial"/>
                <a:cs typeface="Arial"/>
              </a:rPr>
              <a:t>e</a:t>
            </a:r>
            <a:r>
              <a:rPr sz="5350" spc="-90" dirty="0">
                <a:latin typeface="Arial"/>
                <a:cs typeface="Arial"/>
              </a:rPr>
              <a:t>s</a:t>
            </a:r>
            <a:r>
              <a:rPr sz="5350" spc="-330" dirty="0">
                <a:latin typeface="Arial"/>
                <a:cs typeface="Arial"/>
              </a:rPr>
              <a:t>,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450" dirty="0">
                <a:latin typeface="Arial"/>
                <a:cs typeface="Arial"/>
              </a:rPr>
              <a:t>o</a:t>
            </a:r>
            <a:endParaRPr sz="5350" dirty="0">
              <a:latin typeface="Arial"/>
              <a:cs typeface="Arial"/>
            </a:endParaRPr>
          </a:p>
          <a:p>
            <a:pPr marL="5139055" marR="540385" algn="ctr">
              <a:lnSpc>
                <a:spcPts val="5320"/>
              </a:lnSpc>
              <a:spcBef>
                <a:spcPts val="545"/>
              </a:spcBef>
            </a:pPr>
            <a:r>
              <a:rPr sz="5350" spc="-145" dirty="0">
                <a:latin typeface="Arial"/>
                <a:cs typeface="Arial"/>
              </a:rPr>
              <a:t>c</a:t>
            </a:r>
            <a:r>
              <a:rPr sz="5350" spc="-165" dirty="0">
                <a:latin typeface="Arial"/>
                <a:cs typeface="Arial"/>
              </a:rPr>
              <a:t>o</a:t>
            </a:r>
            <a:r>
              <a:rPr sz="5350" spc="-295" dirty="0">
                <a:latin typeface="Arial"/>
                <a:cs typeface="Arial"/>
              </a:rPr>
              <a:t>m</a:t>
            </a:r>
            <a:r>
              <a:rPr sz="5350" spc="-135" dirty="0">
                <a:latin typeface="Arial"/>
                <a:cs typeface="Arial"/>
              </a:rPr>
              <a:t>p</a:t>
            </a:r>
            <a:r>
              <a:rPr sz="5350" spc="-195" dirty="0">
                <a:latin typeface="Arial"/>
                <a:cs typeface="Arial"/>
              </a:rPr>
              <a:t>a</a:t>
            </a:r>
            <a:r>
              <a:rPr sz="5350" spc="390" dirty="0">
                <a:latin typeface="Arial"/>
                <a:cs typeface="Arial"/>
              </a:rPr>
              <a:t>r</a:t>
            </a:r>
            <a:r>
              <a:rPr sz="5350" spc="819" dirty="0">
                <a:latin typeface="Arial"/>
                <a:cs typeface="Arial"/>
              </a:rPr>
              <a:t>t</a:t>
            </a:r>
            <a:r>
              <a:rPr sz="5350" spc="140" dirty="0">
                <a:latin typeface="Arial"/>
                <a:cs typeface="Arial"/>
              </a:rPr>
              <a:t>i</a:t>
            </a:r>
            <a:r>
              <a:rPr sz="5350" spc="390" dirty="0">
                <a:latin typeface="Arial"/>
                <a:cs typeface="Arial"/>
              </a:rPr>
              <a:t>r</a:t>
            </a:r>
            <a:r>
              <a:rPr sz="5350" spc="-330" dirty="0">
                <a:latin typeface="Arial"/>
                <a:cs typeface="Arial"/>
              </a:rPr>
              <a:t>,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195" dirty="0">
                <a:latin typeface="Arial"/>
                <a:cs typeface="Arial"/>
              </a:rPr>
              <a:t>a</a:t>
            </a:r>
            <a:r>
              <a:rPr sz="5350" spc="-105" dirty="0">
                <a:latin typeface="Arial"/>
                <a:cs typeface="Arial"/>
              </a:rPr>
              <a:t>u</a:t>
            </a:r>
            <a:r>
              <a:rPr sz="5350" spc="135" dirty="0">
                <a:latin typeface="Arial"/>
                <a:cs typeface="Arial"/>
              </a:rPr>
              <a:t>n</a:t>
            </a:r>
            <a:r>
              <a:rPr sz="5350" spc="155" dirty="0">
                <a:latin typeface="Arial"/>
                <a:cs typeface="Arial"/>
              </a:rPr>
              <a:t>q</a:t>
            </a:r>
            <a:r>
              <a:rPr sz="5350" spc="-105" dirty="0">
                <a:latin typeface="Arial"/>
                <a:cs typeface="Arial"/>
              </a:rPr>
              <a:t>u</a:t>
            </a:r>
            <a:r>
              <a:rPr sz="5350" spc="-685" dirty="0">
                <a:latin typeface="Arial"/>
                <a:cs typeface="Arial"/>
              </a:rPr>
              <a:t>e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135" dirty="0">
                <a:latin typeface="Arial"/>
                <a:cs typeface="Arial"/>
              </a:rPr>
              <a:t>n</a:t>
            </a:r>
            <a:r>
              <a:rPr sz="5350" spc="-450" dirty="0">
                <a:latin typeface="Arial"/>
                <a:cs typeface="Arial"/>
              </a:rPr>
              <a:t>o</a:t>
            </a:r>
            <a:r>
              <a:rPr sz="5350" spc="-225" dirty="0">
                <a:latin typeface="Arial"/>
                <a:cs typeface="Arial"/>
              </a:rPr>
              <a:t> </a:t>
            </a:r>
            <a:r>
              <a:rPr sz="5350" spc="-90" dirty="0">
                <a:latin typeface="Arial"/>
                <a:cs typeface="Arial"/>
              </a:rPr>
              <a:t>s</a:t>
            </a:r>
            <a:r>
              <a:rPr sz="5350" spc="140" dirty="0">
                <a:latin typeface="Arial"/>
                <a:cs typeface="Arial"/>
              </a:rPr>
              <a:t>i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-295" dirty="0">
                <a:latin typeface="Arial"/>
                <a:cs typeface="Arial"/>
              </a:rPr>
              <a:t>m</a:t>
            </a:r>
            <a:r>
              <a:rPr sz="5350" spc="-135" dirty="0">
                <a:latin typeface="Arial"/>
                <a:cs typeface="Arial"/>
              </a:rPr>
              <a:t>p</a:t>
            </a:r>
            <a:r>
              <a:rPr sz="5350" spc="390" dirty="0">
                <a:latin typeface="Arial"/>
                <a:cs typeface="Arial"/>
              </a:rPr>
              <a:t>r</a:t>
            </a:r>
            <a:r>
              <a:rPr sz="5350" spc="-685" dirty="0">
                <a:latin typeface="Arial"/>
                <a:cs typeface="Arial"/>
              </a:rPr>
              <a:t>e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135" dirty="0">
                <a:latin typeface="Arial"/>
                <a:cs typeface="Arial"/>
              </a:rPr>
              <a:t>n</a:t>
            </a:r>
            <a:r>
              <a:rPr sz="5350" spc="819" dirty="0">
                <a:latin typeface="Arial"/>
                <a:cs typeface="Arial"/>
              </a:rPr>
              <a:t>t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135" dirty="0">
                <a:latin typeface="Arial"/>
                <a:cs typeface="Arial"/>
              </a:rPr>
              <a:t>n</a:t>
            </a:r>
            <a:r>
              <a:rPr sz="5350" spc="-45" dirty="0">
                <a:latin typeface="Arial"/>
                <a:cs typeface="Arial"/>
              </a:rPr>
              <a:t>d</a:t>
            </a:r>
            <a:r>
              <a:rPr sz="5350" spc="-195" dirty="0">
                <a:latin typeface="Arial"/>
                <a:cs typeface="Arial"/>
              </a:rPr>
              <a:t>a</a:t>
            </a:r>
            <a:r>
              <a:rPr sz="5350" spc="-295" dirty="0">
                <a:latin typeface="Arial"/>
                <a:cs typeface="Arial"/>
              </a:rPr>
              <a:t>m</a:t>
            </a:r>
            <a:r>
              <a:rPr sz="5350" spc="-165" dirty="0">
                <a:latin typeface="Arial"/>
                <a:cs typeface="Arial"/>
              </a:rPr>
              <a:t>o</a:t>
            </a:r>
            <a:r>
              <a:rPr sz="5350" spc="-375" dirty="0">
                <a:latin typeface="Arial"/>
                <a:cs typeface="Arial"/>
              </a:rPr>
              <a:t>s</a:t>
            </a:r>
            <a:r>
              <a:rPr sz="5350" spc="-210" dirty="0">
                <a:latin typeface="Arial"/>
                <a:cs typeface="Arial"/>
              </a:rPr>
              <a:t> </a:t>
            </a:r>
            <a:r>
              <a:rPr sz="5350" spc="-400" dirty="0">
                <a:latin typeface="Arial"/>
                <a:cs typeface="Arial"/>
              </a:rPr>
              <a:t>e</a:t>
            </a:r>
            <a:r>
              <a:rPr sz="5350" spc="340" dirty="0">
                <a:latin typeface="Arial"/>
                <a:cs typeface="Arial"/>
              </a:rPr>
              <a:t>l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445" dirty="0">
                <a:latin typeface="Arial"/>
                <a:cs typeface="Arial"/>
              </a:rPr>
              <a:t>“</a:t>
            </a:r>
            <a:r>
              <a:rPr sz="5350" spc="-135" dirty="0">
                <a:latin typeface="Arial"/>
                <a:cs typeface="Arial"/>
              </a:rPr>
              <a:t>p</a:t>
            </a:r>
            <a:r>
              <a:rPr sz="5350" spc="-165" dirty="0">
                <a:latin typeface="Arial"/>
                <a:cs typeface="Arial"/>
              </a:rPr>
              <a:t>o</a:t>
            </a:r>
            <a:r>
              <a:rPr sz="5350" spc="105" dirty="0">
                <a:latin typeface="Arial"/>
                <a:cs typeface="Arial"/>
              </a:rPr>
              <a:t>r</a:t>
            </a:r>
            <a:r>
              <a:rPr sz="5350" spc="430" dirty="0">
                <a:latin typeface="Arial"/>
                <a:cs typeface="Arial"/>
              </a:rPr>
              <a:t> </a:t>
            </a:r>
            <a:r>
              <a:rPr sz="5350" spc="155" dirty="0" err="1">
                <a:latin typeface="Arial"/>
                <a:cs typeface="Arial"/>
              </a:rPr>
              <a:t>q</a:t>
            </a:r>
            <a:r>
              <a:rPr sz="5350" spc="-105" dirty="0" err="1">
                <a:latin typeface="Arial"/>
                <a:cs typeface="Arial"/>
              </a:rPr>
              <a:t>u</a:t>
            </a:r>
            <a:r>
              <a:rPr sz="5350" spc="-400" dirty="0" err="1">
                <a:latin typeface="Arial"/>
                <a:cs typeface="Arial"/>
              </a:rPr>
              <a:t>é</a:t>
            </a:r>
            <a:r>
              <a:rPr sz="5350" spc="-135" dirty="0">
                <a:latin typeface="Arial"/>
                <a:cs typeface="Arial"/>
              </a:rPr>
              <a:t>.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01972CE-13EC-CD0F-817B-5FEB49FE4336}"/>
              </a:ext>
            </a:extLst>
          </p:cNvPr>
          <p:cNvSpPr/>
          <p:nvPr/>
        </p:nvSpPr>
        <p:spPr>
          <a:xfrm>
            <a:off x="11277600" y="9424933"/>
            <a:ext cx="69015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MX" sz="4000" b="1" cap="none" spc="0" dirty="0">
                <a:ln/>
                <a:solidFill>
                  <a:schemeClr val="accent4"/>
                </a:solidFill>
                <a:effectLst/>
              </a:rPr>
              <a:t>Líderes Aventureros </a:t>
            </a:r>
            <a:r>
              <a:rPr lang="es-MX" sz="4000" b="1" cap="none" spc="0" dirty="0" err="1">
                <a:ln/>
                <a:solidFill>
                  <a:schemeClr val="accent4"/>
                </a:solidFill>
                <a:effectLst/>
              </a:rPr>
              <a:t>Maranatha</a:t>
            </a:r>
            <a:endParaRPr lang="es-MX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394</Words>
  <Application>Microsoft Office PowerPoint</Application>
  <PresentationFormat>Personalizado</PresentationFormat>
  <Paragraphs>52</Paragraphs>
  <Slides>12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</vt:lpstr>
      <vt:lpstr>Lucida Sans</vt:lpstr>
      <vt:lpstr>Tahoma</vt:lpstr>
      <vt:lpstr>Times New Roman</vt:lpstr>
      <vt:lpstr>Trebuchet MS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¿¿CCóómmoo vviiaajjaammooss ccoonn ffee hhooyy??</vt:lpstr>
      <vt:lpstr>Presentación de PowerPoint</vt:lpstr>
      <vt:lpstr>¿¿CCóómmoo vviiaajjaammooss ccoonn ffee hhooyy??</vt:lpstr>
      <vt:lpstr>Conclusión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Consejos Tips Concentración Niños Nubes Ilustrado Infantil Azul Blanco</dc:title>
  <dc:creator>Lucero Alpirez</dc:creator>
  <cp:keywords>DAGl1TTHB0Y,BAFOwMT1P9w,0</cp:keywords>
  <cp:lastModifiedBy>Pr. Gustavo Romay Olea</cp:lastModifiedBy>
  <cp:revision>1</cp:revision>
  <dcterms:created xsi:type="dcterms:W3CDTF">2025-05-12T18:31:33Z</dcterms:created>
  <dcterms:modified xsi:type="dcterms:W3CDTF">2025-05-13T00:38:32Z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2025-05-04T00:00:00Z</vt:filetime>
  </property>
  <property fmtid="{D5CDD505-2E9C-101B-9397-08002B2CF9AE}" pid="3" name="LastSaved">
    <vt:filetime>2025-05-13T00:00:00Z</vt:filetime>
  </property>
</Properties>
</file>